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сравнение клеток растений 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различий клеток раскрывает основы жизни и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Шванн и Шлейден установили, что все живые организмы состоят из клеток — базовых единиц жизни с функцией обмена веществ и наследственности. Теория остаётся фундаментом современной биологии.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теория: краеугольный камень биологии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формы клеток растений и животных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имеют округлую или неправильную форму и размер от 10 до 40 мкм, что позволяет им адаптироваться к различным функциям и тканям.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крупнее — 20–100 мкм, имеют прямоугольную или многогранную форму за счёт жёсткой клеточной стенки, придающей им чёткие границы и устойчивость.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клеточная оболочка представлена только плазматической мембраной, обеспечивающей гибкость и возможность изменения формы клеток.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оболочка и клеточная стенка: сравнение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у растений также предотвращает чрезмерный водный поток, поддерживая тургорное давление и обеспечивая структурную целостность.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дополнительно имеют клеточную стенку из целлюлозы, которая обеспечивает механическую прочность и защиту от усталости и повреждений.
</a:t>
            </a:r>
            <a:endParaRPr lang="en-US" sz="9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обоих типов клеток состоит из двойного слоя фосфолипидов с белками, формируя выборочный барьер между клеткой и средой.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регулирует транспорт веществ, обеспечивает сигнальные функции и поддерживает гомеостаз, адаптируясь к изменяющимся условиям среды.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Полупроницаемость мембраны позволяет избирательно пропускать молекулы, что жизненно важно для обмена веществ и энергообеспечения.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Динамическая структура мембраны обеспечивает пластичность клеток, способствуя процессам роста, миграции и взаимодействия с другими клетками.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мембрана: сходства и различия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его роль в клетке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ядра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мембраной с ядерными порами, которые регулируют обмен веществ между ядром и цитоплазмой. Оно содержит ДНК — хранитель генетической информации.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ядра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контролирует процессы деления, синтез белков и передачу наследственных признаков. Оно обеспечивает административный центр жизнедеятельности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1893403"/>
            <a:ext cx="3848986" cy="242825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Органоиды: различия и общие черты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органоидов в растительных и животных клетках демонстрирует уникальные и общие структуры.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 клеточная стенка — ключевые отличия растительных клеток от животных, остальные органоиды частично совпадают.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2023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присутствуют и у растений, и у животных, обеспечивая выработку АТФ через окислительное дыхание — главный источник энергии клетки.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количество возрастает в клетках с интенсивным обменом веществ, например, в мышечных клетках животных, отражая потребности в энергии.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содержат собственную ДНК и способны самостоятельно делиться, что указывает на их эндосимбиотическое происхождение.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обеспечение энергией клетки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свойства хлоропластов в растительных клетках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хлоропластов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имеют внутреннюю структуру с тилакоидами и стромой, где происходят световые и темновые реакции фотосинтеза. Наличие собственной ДНК подтверждает их независимость.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— зеленый пигмент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хлорофилл, который улавливает световую энергию для синтеза органических веществ. Этот процесс лежит в основе autotrophic питания растений.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Эндосимбиотическая теория происхождения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собственных геномов и рибосом у хлоропластов подтверждает их возникновение как древних симбионтов, что расширяет понимание эволюции клеток.
</a:t>
            </a:r>
            <a:endParaRPr lang="en-US" sz="11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путей получения энергии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преимущественно используют фотосинтез для получения энергии, дополняя её клеточным дыханием, тогда как животные полностью зависят от дыхания.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растениям значительный запас энергии, что отражает их автономный путь питания по сравнению с животными.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биохимии, 2022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растительных клеток вакуоль представляет собой крупную пузырчатую структуру, занимающую до 90% объёма клетки и окружённую мембраной — тонопластом.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обеспечивает тургорное давление, поддерживающее жёсткость тканей и способствующее росту растения за счёт накопления воды.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Вакуоли: строение и функции у растений и животных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этого, вакуоли накапливают питательные вещества, соли и продукты обмена, играя важную роль в клеточном гомеостазе растений.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животных клеток меньше и многочисленнее, участвуют в процессе эндоцитоза, выделении веществ и поддержании осмотического баланса.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4169" y="1587736"/>
            <a:ext cx="307566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реснички: двигательные структуры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распространённость и функции жгутиков и ресничек в растительных и животных клетках.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реснички являются типичными для животных клеток органеллами движения, тогда как у растений они встречаются лишь в специализированных клетках низших отделов.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биологические источники по цитологии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Лизосомы: роль в обмене веществ и защите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животных клеток содержат ферменты, которые расщепляют макромолекулы и участвуют в внутриклеточном пищеварении, обеспечивая удаление повреждённых компонентов.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растительных клетках схожие функции выполняют вакуоли с гидролитическими ферментами, играя роль защитных и утилизирующих структур.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синтезируют крахмал, который откладывается в пластиды, служит основным запасным углеводом и источником энергии.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образуется внутри хлоропластов растений, а гликоген — в цитоплазме животных клеток, отражая различия в метаболических путях.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веществ: крахмал vs гликоген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накапливают гликоген, преимущественно в печени и мышцах, что обеспечивает быструю мобилизацию энергии в ответ на потребности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фотосинтез и дыхание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уравновешивают процессы фотосинтеза и дыхания, демонстрируя уникальную способность преобразования солнечной энергии в химическую.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зависят исключительно от распада органических веществ для получения энергии, в отличие от растений, способных к фотосинтезу.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клеточной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способность к постоянному делению обеспечивается меристематическими тканями, что способствует их непрерывному росту и развитию.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деление клеток: меристемы и ограничения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клеточного деления у растений и животных регулируется разными механизмами, что отражает их биологические особенности и адаптации.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клеток специализированы, поэтому их деление ограничено восстановлением тканей и регенерацией после повреждений.
</a:t>
            </a:r>
            <a:endParaRPr lang="en-US" sz="9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между клетками растений и животных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клетки имеют ядро, митохондрии, рибосомы, эндоплазматическую сеть и аппарат Гольджи, что обеспечивает их жизнеспособность и обмен веществ.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растений и животных выполняют аналогичные базовые функции — дыхание, деление, синтез белков, поддерживая единый уровень организации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клеточной стенки и хлоропластов у растений привело к развитию автотрофного питания и колонизации суши.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структуры животных обусловили формирование разнообразных тканей и органов, обеспечивших специализацию и подвижность.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Автотрофный и гетеротрофный типы питания определили разные экологические ниши и стратегии существования организмов.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различия сыграли ключевую роль в эволюционном разделении растительных и животных царств и экосистемном разнообразии.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клеточных различий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структуры растительных клеток актуально для биотехнологий, включая получение трансгенных растений с улучшенными свойствами.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животных клеток важно для медицины, в частности, для разработки лекарственных средств и тканевой инженерии.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селекции и агрономии понимание клеточных особенностей помогает создавать устойчивые сорта и адаптированные к условиям среды растения.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различий клеточного строения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 перспективы в изучении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сходств и различий клеток растений и животных расширяет научный фундамент, стимулируя развитие медицины, сельского хозяйства и инновационных биотехнологий в будущем.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2026-05-09T23:35:00Z</dcterms:created>
  <dcterms:modified xsi:type="dcterms:W3CDTF">2026-05-09T23:35:00Z</dcterms:modified>
</cp:coreProperties>
</file>