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методов селекции растений и животных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создают новые сорта и породы с улучшенными полезными признаками.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началась с простого отбора в древности. В XIX веке Дарвин и Мендель заложили научную базу, позволившую изучать наследственность и создавать прогнозируемые сорта и породы.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селекции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изучает и применяет способы создания новых и улучшенных сортов растений и пород животных, а также микроорганизмов, используемых в сельском хозяйстве.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технологий — улучшение качества сельскохозяйственной продукции и повышение экономической эффективности агропроизводства.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селекции включают повышение урожайности и устойчивости организмов к болезням и неблагоприятным факторам окружающей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задачи селекции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селекции растений особое место занимают зерновые культуры — пшеница, кукуруза, овощные культуры: картофель и морковь, а также плодовые деревья, например, яблони.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селекционируют крупный рогатый скот, свиней, птиц (куры, утки) и рыб, улучшая продуктивность и адаптацию к условиям разведения.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селекции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— это скрещивание разных по признакам особей для получения потомства с объединёнными ценными качествами.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гибридизация используется для вывода пород с особыми декоративными и хозяйственными признаками.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создавать новые сорта растений с повышенной устойчивостью к болезням и улучшенными урожайностью и качеством.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гибридов — высокоурожайная пшеница и новые породы собак с улучшенными чертами внешности и характера.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как метод селекции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научно-исследовательский институт растениеводства,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пятьдесят лет урожайность гибридной кукурузы выросла более чем в два раза, демонстрируя эффективность методов селекции.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урожайности свидетельствует о постоянном улучшении сортов через гибридизацию и её внедрении в сельское хозяйство.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гибридизации в растениеводстве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это целенаправленный выбор организмов с желаемыми признаками для дальнейшего размножения и передачи этих качеств потомству.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он применяется для отбора растений с крупными, сочными плодами или повышенной устойчивостью к засухе и вредителям.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используются породы с улучшенной шерстью или молочной продуктивностью, например, овцы с длинной качественной шерстью.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суть и примеры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0" y="1394038"/>
            <a:ext cx="43897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 целей селекции и характеристик объекта: точность и скорость играют ключевую роль.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энциклопедия, 2022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различия методов отбора и их применение в сельском хозяйстве.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отборов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— это метод, при котором используются химические или физические агенты для вызова наследственных изменений в ДНК.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в селекции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получают новые сорта растений с необычными признаками — повышенной устойчивостью или улучшенным составом веществ.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применения — пшеница и ячмень с сопротивляемостью к болезням, а также витаминно-обогащённый рис.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сочетает признаки родителей, комбинируя уже известные гены для улучшения качества сортов и пород.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создаёт новые мутации, которые могут привести к ранее не встречавшимся свойствам, расширяя генетическое разнообразие.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гибридизации и мутагенеза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картофеля могут состоять из клонов одного растения, обеспечивая однородность и стабильность урожая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исследования России, 2021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позволяет создавать генетически идентичные растения, что уменьшает вариативность признаков и повышает стабильность производства сельхозпродукции.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ГМО-кукуруза: защита от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Генномодифицированная кукуруза содержит гены, дающие устойчивость к насекомым-вредителям. Это снижает необходимость использования пестицидов, увеличивает урожай и уменьшает вред экологии.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Генномодифицированный лосось — пример ускоренного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Трансгенный лосось содержит ген другого вида, ускоряющий набор массы. Это сокращает сроки выращивания и повышает эффективность производства рыбы для пищевой промышленности.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Биотехнологии: трансгенные организмы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ISAAA Report,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трансгенных растений сосредоточена в Северной и Южной Америке, где их севооборот достиг значительных масштабов.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широко распространены в Америке, а в Европе из-за регуляторных ограничений их минимальное применение сохраняется.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ГМО в мире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продуктивности животных: молочность у коров, набор массы у свиней и яйценоскость у птиц значительно увеличивается благодаря селекционным методам.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цели и примеры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внешних и декоративных признаков способствует развитию пород, востребованных как для хозяйственных, так и для эстетических нужд.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устойчивых к болезням пород помогает снижать потери здоровья и увеличивает выживаемость скота в неблагоприятных условиях.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голштинскую корову с высокой молочной продуктивностью и леггорн курицу, обладающую выдающейся яйценоскостью.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аграрный справочник, 2022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пород домашних животных по основным хозяйственно полезным признакам.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породы напрямую влияет на эффективность производства молока, мяса и яиц в хозяйстве.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породы домашних животных и их преимущества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 позволяют быстро выявлять гены, связанные с ценными признаками, сокращая время селекционного отбора.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повышает эффективность селекции, снижает затраты и способствует развитию новых высокопродуктивных сортов и пород.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ДНК-анализа способствует более точному подбору особей с нужными характеристиками в растениях и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анализа в селекции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селекцию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— основатель генетики растений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сформулировал принципы происхождения культурных растений и создал банки семян, которые сохраняют генетическое разнообразие. Его работа стала основой современной селекции.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институции селекции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научно-исследовательский институт растениеводства и Сибирский НИИ сельского хозяйства продолжают исследования, применяя современные методы для создания новых сортов и пород.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ГМО требует тщательного изучения их влияния на здоровье человека и окружающую среду перед широким применением.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Гуманное отношение к животным в процессе селекционной работы обеспечивает сохранение их благополучия и предотвращает жестокое обращение.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разнообразия важно для устойчивости экосистем и предотвращения потери природных ресурсов.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селекции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CRISPR/Cas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CRISPR/Cas позволяет точное изменение ДНК растений и животных для улучшения их свойств, что открывает новые возможности селекции без долгих ожиданий.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селекция и адаптация к 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помогает отбирать особей, оптимально приспособленных к изменяющимся климатическим условиям, уменьшая риски потерь урожая и повышая устойчивость.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селекции: современные подходы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— залог устойчивого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селекция обеспечивает продовольственную безопасность, улучшая продуктивность и качество. Эти достижения помогают сохранить биоразнообразие и поддерживать развитие человечества.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2026-05-08T05:43:27Z</dcterms:created>
  <dcterms:modified xsi:type="dcterms:W3CDTF">2026-05-08T05:43:27Z</dcterms:modified>
</cp:coreProperties>
</file>