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Арам Хачатурян и концерт для скрипки с оркестром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музыка о скрипке, народных интонациях и силе оркестра.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 для скрипки с оркестром появился в 1940 году, накануне больших исторических перемен. В нём соединились национальные интонации, концертная виртуозность и яркая эмоциональность, характерная для музыки XX века.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появился знаменитый концерт Хачатуряна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Арам Хачатурян — армянский композитор, дирижёр и педагог, чьё творчество связано с яркой мелодикой и выразительным ритмом.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Арам Хачатурян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Профессионально он начал учиться музыке уже в Москве, поэтому его путь в искусстве был не самым обычным, но очень успешным.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его известных произведений — балет «Спартак», «Танец с саблями» и концерты для солирующих инструментов.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как главный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концерте скрипка звучит как главный персонаж. Она ведёт музыкальный рассказ, передаёт чувства и задаёт направление всему произведению.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как виртуозный солист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партия требует высокой техники: быстрых пассажей, скачков по регистрам, двойных нот и точных акцентов. При этом звук остаётся певучим и выразительным.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скрипки в концерте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469" y="3300975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26715"/>
            <a:ext cx="218400" cy="1747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концерт стал знаменитым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Запоминающиеся темы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сразу привлекает внимание ясными мелодиями, которые легко узнаются и остаются в памяти после первого прослушивания.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ритм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ритмы придают произведению движение и энергию, а танцевальные интонации делают его особенно живым и ярким.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Солист на первом плане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Партия скрипки звучит очень эффектно и показывает, насколько разнообразно и технически сложно может быть сольное исполнение.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у исполнителей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 часто включают в программы скрипачи разных стран, потому что он ярко раскрывает возможности инструмента и хорошо звучит на сцене.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концерта из трёх частей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трёх частей и их художественные функции в развитии образа.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на графике показывает, как музыка меняет характер, сохраняя при этом общую цельность и узнаваемый стиль композитора.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художественному анализу трёх частей концерта А. Хачатуряна
</a:t>
            </a:r>
            <a:endParaRPr lang="en-US" sz="1056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спокойная точка приходится на вторую часть, а финал снова поднимает энергию и создаёт ощущение победного завершения.
</a:t>
            </a:r>
            <a:endParaRPr lang="en-US" sz="128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настроения в трёх частях концерта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звучит стремительно и сразу создаёт ощущение напряжённого разговора между скрипкой и оркестром. Музыка словно требует ответа.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часть: драматическое начало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строится на чётком ритме, резких акцентах и выразительных контрастах. Это помогает услышать внутреннее движение и драматизм.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поднимается в высокий регистр и показывает не только красоту звука, но и силу, точность и уверенность исполнителя.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часть основана на протяжённой, певучей мелодии, которая напоминает народную песню. Она звучит мягко и спокойно после яркого начала.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заметны плавные фразы и нежный тембр струнных. Контраст с первой частью делает эту музыку очень душевной и светлой.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часть: лирический центр концерта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начинается с быстрого движения и сразу возвращает ощущение энергии. Ритм становится упругим, а музыка — праздничной и живой.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часть: танец и яркий финал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Партия скрипки звучит особенно блестяще: в ней много виртуозных пассажей и лёгких, стремительных оборотов, которые требуют точности.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поддерживает солиста яркими красками и усиливает танцевальный характер музыки. Вместе они создают впечатление большого сценического действия.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музыка звучит торжественно и уверенно. Финал оставляет ощущение света, силы и радостного движения вперёд.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857498"/>
            <a:ext cx="4365000" cy="14956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Хачатурян. Концерт для скрипки с оркестром, 1940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каждой части меняются темп, характер и музыкальные средства. Вместе они создают цельную драматургию произведения.
</a:t>
            </a:r>
            <a:endParaRPr lang="en-US" sz="1188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задаёт напряжение, вторая раскрывает певучесть, а третья завершает концерт блестящим подъёмом.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частей концерта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19537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19537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46678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268518"/>
            <a:ext cx="218400" cy="1747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Армянские интонации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опирается на обороты, напоминающие народное пение, но не цитирует фольклор буквально. Благодаря этому музыка звучит естественно и узнаваемо, сохраняя авторскую индивидуальность.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Танцевальные ритмы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концерте слышны ритмы, связанные с кавказской танцевальностью. Они придают музыке подвижность, внутренний импульс и ощущение живого движения, особенно в быстрых эпизодах.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Певучая мелодия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мелодические линии сближают концерт с лирической песней. Такой способ письма делает образ скрипки особенно выразительным и помогает слушателю легко следить за развитием темы.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обработка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интонации у Хачатуряна превращаются в профессиональный симфонический язык. Именно это соединение традиции и концертной формы создаёт яркий, живой и очень личный стиль композитора.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истоки музыки Хачатуряна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сразу запоминается благодаря сочетанию ясной темы и подвижного ритма, а сольная партия делает каждую часть особенно напряжённой и яркой.
</a:t>
            </a:r>
            <a:endParaRPr lang="en-US" sz="1099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Концерта для скрипки с оркестром А. Хачатуряна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выразительность дают мелодия и ритм; оркестр и виртуозность усиливают впечатление, не затмевая основу.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создаёт эмоциональную силу концерта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в концерте не ограничивается сопровождением: он начинает темы, отвечает скрипке и создаёт напряжённые эпизоды, из-за которых диалог между солистом и ансамблем становится особенно живым.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придают звучанию плотность и широту, деревянные духовые добавляют красочные тембры, а ударные подчёркивают ритм. Вместе они делают музыку объёмной и театрально выразительной.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как равноправный партнёр солиста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Хачатурян часто строит музыку на резких контрастах: сопоставляет напряжённые и лирические эпизоды, меняет динамику и темп, чтобы удерживать внимание слушателя.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стиль легко узнать по упругим ритмам, повторяющимся интонациям и широким мелодическим дугам. Эти приёмы создают ощущение силы, движения и внутренней энергии.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концерте заметны переходы между регистрами, акцентированные звуки и украшенные пассажи. Такой язык особенно убедителен в сольном жанре, где важно и блеснуть, и передать образ.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приёмы, характерные для Хачатуряна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тема в концерте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одна и та же тема меняет характер в разных частях произведения.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 часто включают в программы крупных скрипачей, потому что он позволяет показать не только технику, но и умение передавать сильный характер музыки.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Исполнение требует точности в быстрых пассажах, чистого интонирования и выносливости: солисту нужно сохранять ясность звука даже в самых напряжённых эпизодах.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звучит на конкурсах, в концертных залах и в учебной практике, где помогает развивать музыкальный слух, чувство формы и понимание диалога с оркестром.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концерта объясняется его сценической яркостью: слушатель сразу слышит запоминающиеся темы, а исполнитель получает возможность раскрыть широкий диапазон выразительных средств.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Исполнение концерта и его место в репертуаре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803571"/>
            <a:ext cx="4164900" cy="17762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Хачатурян. Концерт для скрипки с оркестром, 1940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выделить главные музыкальные признаки и лучше услышать особенности произведения при первом знакомстве.
</a:t>
            </a:r>
            <a:endParaRPr lang="en-US" sz="1197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соединяет выразительную мелодию, энергичный ритм и яркую партитуру, поэтому воспринимается цельно и очень живо.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услышать в концерте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трёхчастная форма помогает Хачатуряну показать разные стороны образа скрипки: драму, лирику и праздничный финал.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образуют цельную драматургию концерта.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Хачатурян. Концерт для скрипки с оркестром, 1940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Концерт, который легко узнать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 для скрипки с оркестром Арама Хачатуряна соединяет народные интонации, яркий ритм и виртуозность солиста. Благодаря этому он остаётся живым и понятным слушателям разных поколений.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2026-05-20T17:32:10Z</dcterms:created>
  <dcterms:modified xsi:type="dcterms:W3CDTF">2026-05-20T17:32:10Z</dcterms:modified>
</cp:coreProperties>
</file>