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устройство мира и начало «холодной войны»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1945-м союзники победили, но договориться о будущем не смогли: возникло глобальное противостояние.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послевоенный мир быстро стал нестабильным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1945 году прежние центры силы были ослаблены войной. США имели экономический и ядерный потенциал, СССР — крупную армию и влияние в Восточной Европе. Разные представления о безопасности и будущем Германии постепенно переросли в политическое противостояние капитализма и социализма.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Ялтинская конференция 1945 года: первые решения о послевоенном порядке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1945 года в Крыму Сталин, Рузвельт и Черчилль согласовали рамки послевоенного устройства, включая зоны оккупации Германии и подход к международной организации.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обсуждалось создание ООН, обязательство совместно бороться с Японией и принцип свободных выборов в освобожденной Европе как критерий политических изменений.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проявились расхождения по польскому вопросу, по границам в Восточной Европе и по тому, что именно должно гарантировать европейскую безопасность — договоренности или контроль.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705" y="2400298"/>
            <a:ext cx="3940262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и Потсдам: главные решения союзников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ключевые договоренности двух конференций и их значение для будущего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решений показывает: даже общие механизмы послевоенного контроля не сняли стратегические разногласия союзников.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Ялтинской и Потсдамской конференций, 1945 год.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Германии и Берлина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зоны оккупации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была разделена на четыре оккупационные зоны: советскую, американскую, британскую и французскую. Берлин, несмотря на географическое положение внутри советской зоны, тоже получил четыре сектора.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Разделённый Берлин и «две Германии»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в западных зонах возникла Федеративная Республика Германия, а в советской зоне — Германская Демократическая Республика. Раздел Берлина стал наглядным символом раскола Европы и соперничества 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1945–1949: нарастание кризиса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нескольких лет кооперация союзников уступила место цепочке кризисов, где каждый шаг одной стороны вызывал ответную реакцию другой.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событий показывает ускоренный переход от послевоенного урегулирования к оформлению противостоящих блоков.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международной политики и событий Европы 1945–1949 годов (летоисчисление — по годам).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и политика сдерживания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1947 года президент Гарри Трумэн объявил о поддержке государств, которым угрожал коммунизм, прежде всего Греции и Турции.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получила название политики сдерживания (containment): предполагалось ограничивать расширение советского влияния через экономическую помощь, политические союзы и военное присутствие.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стала поворотной точкой, потому что противостояние с СССР впервые было сформулировано как общая задача внешней политики в глобальном масштабе.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млрд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стало материальной основой для быстрого восстановления и стабилизации Западной Европы в послевоенные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материалы и сводные исторические данные о плане Маршалла, 1948–1952 годы.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1948–1952 годах США выделили более 13 млрд долларов на помощь европейским странам: восстановление промышленности, транспорта, энергетики и сельского хозяйства.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Коминформ и советская политика в Восточной Европе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Коминформ как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создали Коминформ — Информационное бюро коммунистических и рабочих партий. Оно стало инструментом согласования линии коммунистического движения под руководством Москвы.
</a:t>
            </a:r>
            <a:endParaRPr lang="en-US" sz="1544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Восточной Европы усиливали просоветские режимы и проводили национализацию промышленности. Параллельно шли аграрные реформы, меняющие правила распределения собственности и ресурсов.
</a:t>
            </a:r>
            <a:endParaRPr lang="en-US" sz="148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оппозиции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оппозиция сталкивалась с ограничениями: фактически сужалось пространство для альтернативных центров влияния. Так закреплялась управляемость общественной жизни.
</a:t>
            </a:r>
            <a:endParaRPr lang="en-US" sz="1547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«Пояс безопасности»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стремился сформировать пояс дружественных государств, чтобы предотвратить повторение угрозы с западного направления. Тем самым раздел Европы становился институционально устойчивым.
</a:t>
            </a:r>
            <a:endParaRPr lang="en-US" sz="15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блоковый мир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разногласий после войны к оформлению противостоящих союзов.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бомба и новая стратегическая реальность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1945 года — бомбардировки Хиросимы и Нагасаки — показали миру масштаб разрушений нового оружия и изменили баланс сил: Соединённые Штаты получили беспрецедентное военное преимущество.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СССР провёл первое успешное испытание атомной бомбы, началась гонка вооружений и формировался ядерный паритет. Устрашение стало центральным инструментом политики и опорой стратегического равновесия.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блокада 1948–1949 годов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1948 — денежная реформа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введения новой валюты в западных зонах СССР перекрыл сухопутные пути к западным секторам Берлина, затронув поставки в город.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1948 — организация воздушного моста
</a:t>
            </a:r>
            <a:endParaRPr lang="en-US" sz="1558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Великобритания и союзники наладили воздушный мост, доставляя жителям Берлина продовольствие, уголь и медикаменты, чтобы поддержать повседневную жизнь.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1948 — начало блокады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июня 1948 года западные секторы оказались фактически отрезаны от наземного снабжения. Кризис стал первым крупным прямым столкновением бывших союзников.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Апрель–май 1949 — снятие блокады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весны 1949 года блокада была снята. Однако сам эпизод окончательно закрепил недоверие и углубил раскол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мост в Берлин: масштаб операции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была не символической, а транспортно-инженерной: десятки рейсов ежедневно обеспечивали ритм города, когда наземные коммуникации были перекрыты.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Суммарные объёмы рейсов и грузов показывают, что западные державы приняли стратегическое решение выдерживать кризис логистически, а не отступать политически.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воздушному мосту: оценки по итогам операции, 1948–1949 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412" y="2400298"/>
            <a:ext cx="2999095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послевоенного мира и их политика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целей, средств влияния и итогов в 1945–1949 годах.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мира закреплялся не только идеологиями, но и практическими рычагами: экономикой, союзами и военным контролем, что постепенно превращало Европу в систему двух лагерей.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международные соглашения и решения 1945–1949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и ответные шаги СССР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1949 — учреждение НАТО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Североатлантический альянс (НАТО): США, Канада и ряд западноевропейских стран объединились для коллективного сдерживания возможной советской экспансии.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долговременное закрепление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двух союзов сделало разрыв между частями Европы устойчивым: «холодная война» стала не эпизодом, а долговременной структурой международных отношений.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 — ответ СССР и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страны своего блока учредили Организацию Варшавского договора. Таким образом, противостояние приняло форму двух военно-политических 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противостояние двух систем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модель строилась на многопартийности, парламентской демократии, частной собственности и рыночной экономике. Она обосновывала свободы через политическую конкуренцию и экономическую инициативу.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модель опиралась на руководящую роль одной партии, плановое хозяйство, государственную собственность и приоритет коллективных интересов. Она представляла свою систему как более организованную и исторически справедливую.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считали собственный путь единственно верным, из-за чего пропаганда усиливала взаимное недоверие. Идеологический конфликт стал одной из причин того, что «холодная война» растянулась на десятилетия.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в начале «холодной войны»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 слайде даны как индексы для сравнения динамики: точные значения по каждому параметру в источнике слайда не приведены, поэтому акцент — на тенденции.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Данные-индикаторы подчёркивают, что соперничество быстро перешло от политики к затратной военной конкуренции, усилив милитаризацию международных отношений в начале 1950-х.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динамики по описанию темы; без привязки к конкретным официальным числам в исходных данных слайда.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Европы и мира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быстрее восстановила экономику за счёт координации и внешней поддержки, затем расширяла сотрудничество и наращивала интеграцию. Этот путь позднее стал основой для европейских объединений.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Европе усилился контроль над политической жизнью: росли ограничения для оппозиции, действовали более строгие механизмы цензуры и снижалась реальная конкуренция партий. Регион закреплялся в орбите СССР.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и на Ближнем Востоке соперничество проявлялось через поддержку разных режимов и движений. В колониальном мире это ускоряло деколонизацию и делало местные конфликты частью глобального противостояния.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одновременно более взаимозависимым и более конфликтным: экономика требовала связей, но безопасность — блоковой логики. Поэтому кризисы чаще решались не переговорами, а соревнованием 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послевоенного урегулирования к длительной «холодной войне»
</a:t>
            </a:r>
            <a:pPr algn="l" indent="0" marL="0">
              <a:lnSpc>
                <a:spcPct val="80000"/>
              </a:lnSpc>
              <a:buNone/>
            </a:pPr>
            <a:r>
              <a:rPr lang="en-US" sz="24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событий, связывающая 1945–1949 годы с формированием системы двух лагерей во второй половине XX века.
</a:t>
            </a:r>
            <a:endParaRPr lang="en-US" sz="249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послевоенный мир не стал миром без конфликтов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появились ООН и механизмы сотрудничества, но противоречия США и СССР сохранялись: раздел Германии, борьба за влияние, ядерный фактор, экономическое соперничество и идеологическая несовместимость запустили «холодную войну».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2026-05-12T22:11:25Z</dcterms:created>
  <dcterms:modified xsi:type="dcterms:W3CDTF">2026-05-12T22:11:25Z</dcterms:modified>
</cp:coreProperties>
</file>