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 эмоциях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помогают понимать себя, друзей и мир вокруг.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эмоции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появляются каждый день и подсказывают, что происходит внутри нас. Они помогают заметить радость, тревогу, злость или интерес и лучше понимать себя и других.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приходит радость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друзьями радость становится ещё заметнее. Совместная игра, разговор или добрый смех помогают чувствовать себя увереннее, а обычный день превращают в маленький праздник.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получилось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часто появляется после удачи: когда решена задача, забит гол в игре или наконец собран сложный конструктор. Тогда хочется улыбаться и делиться хорошим настроением.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помогает другим, он тоже может радоваться. Доброе слово, поддержка или забота дают приятное чувство, будто внутри загорается тёплая лампочка.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взгляд на мир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помогает замечать приятные мелочи: яркий день, вкусный чай, любимую книгу или удачную шутку. Так жизнь кажется светлее и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не вышло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часто приходит после неудачи, расставания или усталости. В такие моменты человеку хочется тише говорить, меньше двигаться и побыть немного в покое.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для поддержки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не делает человека слабым или плохим. Она подсказывает, что рядом нужны отдых, тёплые слова или внимательный человек, который умеет слушать.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тоже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грустно, взгляд может опускаться вниз, плечи — становиться тяжелее, а движения — медленнее. Даже голос иногда звучит совсем тихо, будто шепчет.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попросить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грусть долго не проходит, важно сказать об этом взрослому. Иногда достаточно поговорить, обняться, погулять или просто немного отдохнуть.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 без вреда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можно показать словами: «Мне неприятно» или «Я хочу по-другому». Так человек защищает свои границы и не обижает других.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Остановись на минуту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сделать паузу, можно не наговорить лишнего. Несколько спокойных вдохов, шаг в сторону или глоток воды помогают вернуть себе управление.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Услышь тело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злости тело будто подаёт сигнал тревоги: кулаки сжимаются, щёки горячее, а голос становится громче. Это помогает заметить чувство раньше, чем оно вырастет.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 появляется, когда что-то мешает, обижает или кажется очень несправедливым. Сначала полезно понять, что именно вызвало это чувство, а не сразу спорить.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Злость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осторожность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об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нужен, чтобы вовремя заметить риск и стать внимательнее. Он как внутренний сторож: не пугает зря, а помогает быть осторожным.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страшно, дыхание может ускориться, руки — задрожать, а ноги — захотеть убежать подальше. Тело готовится защитить человека и быстрее среагировать.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 пугаться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страх рисует в голове очень большие тени, хотя опасность меньше, чем кажется. Полезно остановиться, посмотреть вокруг и спокойно оценить ситуацию.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Обратись к взрослому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темно, громко или непонятно, лучше не оставаться одному. Взрослый поможет разобраться, успокоит и подскажет, как поступить безопасно.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меняется за секунду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Брови поднимаются, глаза широко открываются, а рот может приоткрыться. Такое выражение помогает быстро показать: «Ого, вот это да!»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включается полностью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длится недолго, но помогает сразу сосредоточиться. После него человек быстрее понимает, что делать дальше, и решает, радоваться ему или насторожиться.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Что-то случается внезапно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происходит неожиданное событие: новый подарок, громкий звук или странная новость. Мозг сразу понимает, что это не похоже на обычный день.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удивление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Ведёт к открытиям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часто помогает находить полезные знания и хорошие идеи. Иногда один простой вопрос приводит к большому открытию — почти как у настоящего исследователя.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пробовать новое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подталкивает открывать то, чего ещё не делал: читать новую книгу, мастерить поделку или узнавать, как работает что-то необычное.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 интересна, внимание держится дольше, а запоминать становится проще. Даже сложная задача уже не выглядит скучной, а превращается в маленькое приключение.
</a:t>
            </a:r>
            <a:endParaRPr lang="en-US" sz="1099" dirty="0"/>
          </a:p>
        </p:txBody>
      </p:sp>
      <p:sp>
        <p:nvSpPr>
          <p:cNvPr id="12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узнать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появляется, когда что-то кажется новым или особенно любопытным. Тогда хочется задавать вопросы, рассматривать детали и не пропустить ни одной мелочи.
</a:t>
            </a:r>
            <a:endParaRPr lang="en-US" sz="10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которая всё объясняет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Кати в руках появился долгожданный пазл, и её лицо сразу стало светлым. Улыбка растянулась до ушей, глаза заискрились, а щёки поднялись вверх. Даже без слов всем понятно: это радость.
</a:t>
            </a:r>
            <a:endParaRPr lang="en-US" sz="1027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брови хмурятся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не смог открыть коробку с красками и нахмурился. Брови сошлись вместе, губы сжались, а взгляд стал серьёзным. Такое лицо часто показывает злость или сильную сосредоточенность, поэтому важно смотреть и на ситуацию.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Ого, вот это новость!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учитель неожиданно показал живого жука в прозрачной банке, и весь класс замер. Глаза широко открылись, рот приоткрылся, а брови взлетели вверх. Так лицо показывает удивление — быстрое и очень заметное.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говорят без слов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волнуется, радуется или пугается, сердце может биться чаще обычного. Это заметный знак, что внутри происходит что-то важное, и тело уже включилось в действие.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сильных чувствах дыхание часто становится быстрым или, наоборот, прерывистым. Иногда хочется сделать глубокий вдох, чтобы немного успокоиться и снова почувствовать себя увереннее.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и плечи реагируют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злого или тревожного человека кулаки могут сжиматься, а плечи — подниматься вверх. У спокойного и радостного тела, наоборот, движения становятся свободнее и мягче.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 тоже чувствует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волнение или страх ощущаются как тяжесть в животе. Тело как будто шепчет: «Эй, тут непросто!» — и помогает вовремя заметить своё состояние.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подсказывает эмоции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чувство названо, им проще поделиться с другим человеком. Можно сказать: «Мне обидно» или «Я волнуюсь», и станет легче попросить помощь.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 теле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 тело: сжались кулаки, дрожат руки, тяжело в животе или хочется улыбаться. Тело часто первым показывает, какая эмоция пришла.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 чувствую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подбери слово: радостно, обидно, тревожно, спокойно, неловко или страшно. Точное название помогает не путать разные чувства и легче о них говорить.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произошло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вспомни событие: кто что сказал, что получилось или что не вышло. Когда есть причина, эмоция становится понятнее, как будто у неё появляется подсказка.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эмоцию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8383" y="2057985"/>
            <a:ext cx="349974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успокоиться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Глоток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эмоции стали слишком сильными, полезно сделать паузу и выпить воды. Небольшой перерыв помогает собраться, не наговорить лишнего и не поспорить зря.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глубокий вдох и медленный выдох несколько раз. Такое дыхание помогает телу замедлиться, а голове — перестать торопиться и путаться.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 до десяти, сожми и разожми кулаки или немного походи. Простое движение помогает выпустить напряжение и вернуться к разговору спокойнее.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самому трудно справиться, стоит отойти в тихое место и позвать взрослого. Вместе легче успокоиться, понять причину переживания и выбрать верные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друзья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умеет видеть, когда рядом кому-то грустно, страшно или неловко. Иногда достаточно спросить: «Ты в порядке?» — и человек уже чувствует заботу.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без смеха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делится переживанием, важно слушать внимательно и не смеяться. Доброе молчание и спокойный взгляд помогают другу почувствовать себя в безопасности.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в трудный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поддержка нужна не словами, а делом: поделиться игрушкой, помочь собрать карандаши или пойти рядом. Маленькая помощь часто очень большая для сердца.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Мириться после ссоры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друзья иногда спорят, и это нормально. Главное — не обижать специально, а потом уметь сказать «прости», обняться или договориться снова играть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человека могут по-разному отреагировать на одну и ту же ситуацию.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характер, опыт и настроение, поэтому чувства не совпадают. Один радуется, а другой волнуется — и это совершенно нормально.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возрастной психологии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мысли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Меняй слова в голове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можно поправить, как кривую шапку. Вместо «всё плохо» попробуй сказать себе: «Пока не вышло, но я учусь», и чувства станут мягче.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мысли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подумать: «Я попробую ещё раз» или «Я могу попросить помощь», становится спокойнее. Такие мысли поддерживают смелость и помогают не сдаваться после ошибки.
</a:t>
            </a:r>
            <a:endParaRPr lang="en-US" sz="1075" dirty="0"/>
          </a:p>
        </p:txBody>
      </p:sp>
      <p:sp>
        <p:nvSpPr>
          <p:cNvPr id="10" name="Text 4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запускает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человек говорит себе внутри, сильно влияет на настроение. Фраза «У меня не получится» чаще вызывает страх и тревогу, даже если дело ещё не началось.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когда чувства слишком сильные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Остановиться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лучше замереть и ничего не делать поспешно. Когда эмоция очень сильная, пауза помогает не кричать, не толкаться и не говорить обидные слова.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Подышать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сделай несколько спокойных вдохов и длинных выдохов. Такое дыхание помогает телу успокоиться и даёт голове немного свободного места.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Отойти в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шумно или тесно, можно перейти в тихое место, сесть или постоять отдельно. Спокойнее там, где меньше раздражающих звуков и суеты.
</a:t>
            </a:r>
            <a:endParaRPr lang="en-US" sz="1139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Поговорить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сердце уже бьётся ровнее, можно объяснить, что случилось. Спокойный разговор после паузы помогает лучше понять друг друга и решить проблему без ссоры.
</a:t>
            </a:r>
            <a:endParaRPr lang="en-US" sz="11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вместо долгих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садится за стол и рисует красные сердечки, потому что ему хочется сказать о тёплом настроении. Рядом он добавляет улыбку и солнце. Такой рисунок помогает поделиться чувствами, даже если слова пока не находятся.
</a:t>
            </a:r>
            <a:endParaRPr lang="en-US" sz="959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для близкого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аккуратно пишет короткую записку: «Мне было радостно, когда ты помог». Она складывает листок и отдаёт его маме или другу. Маленькое письмо становится добрым мостиком между людьми и делает настроение заметным.
</a:t>
            </a:r>
            <a:endParaRPr lang="en-US" sz="953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настроение движением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выбирает карточку с настроением, поднимает большой палец или показывает спокойный жест руками. Иногда он просто встаёт рядом и смотрит на близкого человека. Так чувство можно выразить без громких слов и без лишнего волнения.
</a:t>
            </a:r>
            <a:endParaRPr lang="en-US" sz="953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способы показать чувства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появляется, когда кажется, что с тобой поступили нечестно или забыли о тебе. Это чувство помогает понять: мне было больно, и я хочу, чтобы меня услышали.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Смущение возникает, когда человек стесняется, теряется или боится выглядеть смешно. Оно подсказывает, что хочется немного времени, чтобы собраться и сказать слова увереннее.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— это чувство, когда человек верит, что всё может стать лучше. Она помогает ждать, пробовать снова и не опускать руки после трудного дня.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приходит, когда удалось хорошо постараться, помочь или научиться новому. Это приятное чувство напоминает: я справился, и мой труд был важен.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облегчение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говорит о волнении, а облегчение приходит, когда трудность уже позади. Эти слова помогают точнее назвать переживание и не путать страх с усталостью.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разных чувств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правила везде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школе, и дома полезно быть терпеливым, внимательным и честным. Если говорить о чувствах спокойно, людям проще понять друг друга и избежать обид.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 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чувства появляются из-за правил, дел и совместного отдыха. Когда дома слышны добрые слова и уважение, даже сложные разговоры проходят намного легче.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 и общения с одноклассниками особенно заметны радость, интерес и иногда ссоры. Здесь важно уметь договариваться, ждать своей очереди и говорить спокойно.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эмоции часто связаны с заданиями, оценками и ответами у доски. Можно волноваться, радоваться успеху или огорчаться из-за ошибки — всё это обычные чувства ученика.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школе и дома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помогают понять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живут рядом с нами каждый день. Их можно заметить по лицу, телу, голосу и мыслям, назвать своими словами и успокоить, если они стали слишком сильными.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2026-05-26T02:36:51Z</dcterms:created>
  <dcterms:modified xsi:type="dcterms:W3CDTF">2026-05-26T02:36:51Z</dcterms:modified>
</cp:coreProperties>
</file>