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image" Target="../media/image-4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12675" y="1067624"/>
            <a:ext cx="2973600" cy="28632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8400" y="852600"/>
            <a:ext cx="3925500" cy="3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Schönes Wetter: слова и картинки для урока немецкого языка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говорить о солнечном дне, тёплом ветре и ясном небе.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458400" y="252850"/>
            <a:ext cx="49140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73657" y="1263000"/>
            <a:ext cx="2614985" cy="267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4400" y="490250"/>
            <a:ext cx="77976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по-немецки: просто, понятно и по-настоящему полезно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683476" y="2345525"/>
            <a:ext cx="38409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— одна из самых удобных тем для первого знакомства с немецким: её видно за окном, легко назвать и просто повторить. Дети учатся говорить коротко: Es ist sonnig. Es ist warm. Es ist schön.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1031" y="1638300"/>
            <a:ext cx="1326989" cy="133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68506" y="1638300"/>
            <a:ext cx="1326989" cy="133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37343" y="1638300"/>
            <a:ext cx="1326989" cy="133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28675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на синем небе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Sonne светит ярко, и весь день кажется светлее. Небо становится голубым, а на улице сразу хочется улыбаться. Для третьеклассников это удобный образ: sonnig, hell, freundlich.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48615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луч на лице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выходит die Sonne, воздух кажется мягким и приятным. Дети легко запоминают, что это не просто слово, а часть красивого дня. Оно помогает представить тёплую, спокойную погоду без серых туч.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154988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Ясный день вокруг нас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die Sonne связано с простыми картинками: свет, тепло и хорошее настроение. На таком фоне легко учить слова sonnig и hell. Они помогают описать день коротко и очень понятно.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Sonne — солнце в ясный день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0094" y="1155650"/>
            <a:ext cx="297000" cy="29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59744" y="1166417"/>
            <a:ext cx="309900" cy="2754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071694" y="1180190"/>
            <a:ext cx="309900" cy="2479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54244" y="1155650"/>
            <a:ext cx="297000" cy="297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442294" y="1155650"/>
            <a:ext cx="297000" cy="2970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красивой погоды
</a:t>
            </a:r>
            <a:endParaRPr lang="en-US" sz="2500" dirty="0"/>
          </a:p>
        </p:txBody>
      </p:sp>
      <p:sp>
        <p:nvSpPr>
          <p:cNvPr id="14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15" name="Text 2"/>
          <p:cNvSpPr txBox="1"/>
          <p:nvPr/>
        </p:nvSpPr>
        <p:spPr>
          <a:xfrm>
            <a:off x="283650" y="1620000"/>
            <a:ext cx="14814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день sonnig, солнце светит ясно, и всё вокруг выглядит радостнее. Такой день хочется провести на улице, а не прятаться дома.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3859750" y="1620000"/>
            <a:ext cx="14814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Сухая земля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хорошей погоды дорога и двор остаются сухими. Это удобно для прогулки, игры и поездки на велосипеде без луж и грязи.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2071700" y="1620000"/>
            <a:ext cx="14814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 облаков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klar помогает сказать, что небо чистое и светлое. Облаков немного, поэтому картинка дня получается спокойной и очень приятной.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5647800" y="1620000"/>
            <a:ext cx="14814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Мягкое тепло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warm показывает комфортную температуру. На улице не жарко и не холодно, поэтому можно долго гулять и не кутаться в куртку.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7435850" y="1620000"/>
            <a:ext cx="14814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с непогодой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сравнения полезно помнить о дожде, сером небе и сильном ветре. Тогда красивую погоду легче увидеть и назвать по-немецки.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87600" y="909772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5100" y="252125"/>
            <a:ext cx="48528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Warm und kühl — тепло и прохлада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345100" y="1401525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warm означает приятное тепло, когда на улице хорошо гулять в лёгкой одежде. Это комфортная погода без сильной жары, от которой хочется спрятаться в тень.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5100" y="3123346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kühl значит прохладно. Такой воздух бодрит, но не мешает прогулке; иногда достаточно лёгкой кофты, чтобы не начинать танец с холодом.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Немецкие слова для описания неба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3451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der Himmel означает «небо». В ясный день оно выглядит светлым, высоким и очень красивым, особенно когда солнце хорошо видно.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160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blau и klar помогают описать чистое небо. Так можно сказать, что день кажется свежим, спокойным и по-настоящему летним.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51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wolkenlos означает «безоблачный». Оно удобно для коротких описаний, когда на небе почти нет облаков и всё выглядит очень ясно.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7160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сочетания для 3 класса: blauer Himmel, klarer Himmel, sonniger Tag. Такие пары слов легко повторять и использовать в простых предложениях.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3700" y="994186"/>
            <a:ext cx="3189000" cy="31734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97225" y="252125"/>
            <a:ext cx="65265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Лёгкий ветер и движение воздуха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982825" y="992850"/>
            <a:ext cx="3840900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der Wind означает «ветер». При красивой погоде он часто бывает leicht — лёгкий, то есть приятно освежает и помогает пережить тёплый день.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82825" y="2688599"/>
            <a:ext cx="3840900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сравнения удобно запомнить две фразы: leicht windig и starker Wind. Первая подходит для прогулки, а вторая уже напоминает, что шляпу лучше держать крепче.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2400" y="274275"/>
            <a:ext cx="847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связаны с прогулкой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32425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день словно приглашает на улицу. Для этого подходят выражения spazieren gehen и draußen, которые помогают сказать, что дети идут гулять и находятся не в классе.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2313" y="1766099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дети играют, подходят слова spielen, laufen и springen. Они хорошо показывают движение, радость и активность на свежем воздухе.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532201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кто-то едет на велосипеде, можно использовать Fahrrad fahren. Такие слова легко соединяются в короткие фразы: Wir gehen spazieren. Die Kinder spielen draußen.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0225" y="1143728"/>
            <a:ext cx="2276400" cy="18273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14750" y="1143728"/>
            <a:ext cx="2276400" cy="18273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09275" y="1143728"/>
            <a:ext cx="2276400" cy="182734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для хорошей погоды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42022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Лёгкая футболка для тёплого дня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ясную погоду удобно надеть das T-Shirt. Лёгкая одежда не мешает бегать, играть и гулять. Такой выбор особенно подходит, когда солнце уже хорошо пригрело, а день обещает быть длинным и весёлым.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414750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Кепка и удобная обувь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 улице sonnig, пригодятся die Mütze и die Schuhe. Кепка защищает голову, а удобная обувь помогает не думать о ногах во время прогулки. Всё просто: чем комфортнее, тем веселее день.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40927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Тонкая кофта на вечер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после тёплого дня к вечеру может стать kühl. Тогда помогает тонкая кофта, которую легко взять с собой. Это хороший пример того, как погода и одежда всегда идут рядом.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5400" y="252125"/>
            <a:ext cx="835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на солнце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77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 schönes Wetter солнце бывает очень ярким. В полдень лучше не стоять долго под прямыми лучами и чаще искать тень, чтобы глаза и голова не устали.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57742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надеть головной убор и пить воду. Слова die Sonne, der Schatten и trinken легко запоминаются, когда правило связано с реальной прогулкой.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4570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стало слишком жарко, лучше сделать паузу и отдохнуть. Такой простой совет помогает чувствовать себя хорошо и не превращать солнечный день в маленькое испытание.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87600" y="909772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5100" y="252125"/>
            <a:ext cx="48528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в природе при солнце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345100" y="1401525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ясный день трава кажется ярче, цветы раскрываются быстрее, а птицы поют заметнее. Для урока немецкого языка это хороший повод повторить слова die Blume, das Gras и der Vogel.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5100" y="3123346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легко связать с картинкой весны и лета. Дети видят солнце, зелень и движение в природе, поэтому новый словарь запоминается почти сам собой.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предложения о погоде на немецком языке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74837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Начинать удобно с короткой фразы Es ist schön. Она звучит просто и помогает сразу назвать приятный день без лишних слов и сложных правил.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517018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Следующий шаг — Es ist sonnig и Es ist warm. Эти предложения показывают, как одно слово описывает погоду и помогает сказать главное очень быстро.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759200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добавить Der Himmel ist blau. Так дети учатся замечать цвет неба и строить маленькое, но уже полное предложение.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7001404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образцы легко повторять хором и по одному. Короткая форма помогает запомнить связку ist и уверенно читать текст вслух.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5534" y="918425"/>
            <a:ext cx="3806782" cy="3913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5400" y="1564825"/>
            <a:ext cx="4082100" cy="12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светит солнце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Ясный день часто делает людей бодрее и веселее. Свет становится мягче, вокруг больше движения, и даже обычная прогулка кажется маленьким праздником.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5400" y="252125"/>
            <a:ext cx="8708700" cy="6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Хорошее настроение в ясный день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215400" y="3583425"/>
            <a:ext cx="4082100" cy="12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и эмоции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урока удобно использовать слова froh и lustig. Они помогают сказать, что в солнечную погоду хочется улыбаться, играть и дольше оставаться на улице.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2400" y="274275"/>
            <a:ext cx="8479200" cy="40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погода в разные времена года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324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становится мягче, воздух свежее, а солнечные дни появляются чаще. Для детей это время первых тёплых прогулок и ярких цветов.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8301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остаётся спокойной, но становится прохладнее. Солнце ещё радует, а воздух наполняется золотыми красками и тихим ветром.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08125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Дни длинные и тёплые, а солнце светит особенно долго. Красивую погоду легко заметить по светлому небу и активным играм на улице.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57895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Хорошие солнечные дни встречаются реже, поэтому они особенно ценятся. Ясное небо и свет делают зимний день заметно ярче.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87600" y="909772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5100" y="252125"/>
            <a:ext cx="48528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 занятия на улице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345100" y="1401525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тёплый ясный день детям хочется бегать, прыгать и играть в мяч. По-немецки для этого подходят слова der Ball, springen, laufen и draußen.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5100" y="3123346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легко сказать: Die Kinder spielen draußen. Такие короткие фразы хорошо подходят для младших школьников и помогают описать обычный день без лишней сложности.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0094" y="1155650"/>
            <a:ext cx="297000" cy="29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84762" y="1180190"/>
            <a:ext cx="309900" cy="2479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10906" y="1155650"/>
            <a:ext cx="259875" cy="29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90094" y="3032075"/>
            <a:ext cx="297000" cy="297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884762" y="3042842"/>
            <a:ext cx="309900" cy="275467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215400" y="252125"/>
            <a:ext cx="8049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увидеть из окна
</a:t>
            </a:r>
            <a:endParaRPr lang="en-US" sz="2500" dirty="0"/>
          </a:p>
        </p:txBody>
      </p:sp>
      <p:sp>
        <p:nvSpPr>
          <p:cNvPr id="14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15" name="Text 2"/>
          <p:cNvSpPr txBox="1"/>
          <p:nvPr/>
        </p:nvSpPr>
        <p:spPr>
          <a:xfrm>
            <a:off x="283650" y="1620000"/>
            <a:ext cx="24450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окна сразу заметно солнце, если день ясный и тёплый. Это помогает детям назвать погоду и связать слово die Sonne с реальной картинкой.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2884769" y="1620000"/>
            <a:ext cx="24450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Облака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хороший день на небе могут быть лёгкие облака. Слово die Wolke помогает описать то, что видно над школой или домом.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5485900" y="1620000"/>
            <a:ext cx="24450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за окном показывают, как природа выглядит при свете и тепле. Слово der Baum легко запомнить, когда рядом есть настоящий вид.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283650" y="3496400"/>
            <a:ext cx="24450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Окно становится удобной рамкой для наблюдения. Через него дети учатся замечать детали и использовать слово das Fenster в простом описании.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2884772" y="3496400"/>
            <a:ext cx="24450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sehen и schauen помогают говорить о том, что ребёнок видит вокруг. Так урок становится ближе к повседневной жизни и реальным наблюдениям.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9109" y="918425"/>
            <a:ext cx="3806782" cy="3913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41725" y="1564825"/>
            <a:ext cx="4182300" cy="12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легко увидеть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Sonne, das Wetter и der Himmel хорошо подходят для первого знакомства с темой. Эти слова можно сразу связать с картинкой, поэтому они запоминаются быстрее.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5400" y="252125"/>
            <a:ext cx="8708700" cy="6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Весёлые немецкие слова по теме «Schönes Wetter»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4741725" y="3583425"/>
            <a:ext cx="4182300" cy="12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легко повторить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schön, sonnig, warm, blau, klar и windig помогают описать день коротко и понятно. Их удобно повторять вслух, подбирая простые пары и мини-фразы.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5400" y="252125"/>
            <a:ext cx="835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Мини-диалог о погоде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77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можно спросить: Wie ist das Wetter? Такой вопрос очень короткий, поэтому дети быстро понимают его смысл и готовы ответить по образцу.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57742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Es ist sonnig звучит просто и дружелюбно. После него легко добавить Es ist warm, чтобы описать день чуть точнее и увереннее.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4570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можно разыграть в паре или хором. Несколько слов уже дают настоящий разговор, а это очень радует маленьких учеников.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1031" y="1638300"/>
            <a:ext cx="1326989" cy="133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68506" y="1638300"/>
            <a:ext cx="1326989" cy="133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37343" y="1638300"/>
            <a:ext cx="1326989" cy="133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28675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Солнечное утро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солнце заглядывает в окно, и комната становится светлее. Ребёнок смотрит на небо, повторяет die Sonne и улыбается, потому что день обещает прогулку и игру.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48615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Прогулка после уроков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школы дети выходят во двор, где тепло и немного ветрено. Они слышат птиц, видят деревья и легко называют словами das Gras, der Himmel и der Vogel то, что окружает их.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154988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Картинка ясного дня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можно показать голубое небо, зелёную траву и цветы. Такая сцена помогает быстро запомнить слова sonnig, warm и klar, потому что картинка почти говорит сама за себя.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запоминается лучше всего
</a:t>
            </a:r>
            <a:endParaRPr lang="en-US" sz="2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85450" y="1174500"/>
            <a:ext cx="5573100" cy="27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Schönes Wetter — просто и понятно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Schönes Wetter помогает детям уверенно назвать солнце, небо, ветер и тепло по-немецки. Короткие фразы делают урок понятным, а красивый день — почти словарной подсказкой.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2026-05-24T23:59:55Z</dcterms:created>
  <dcterms:modified xsi:type="dcterms:W3CDTF">2026-05-24T23:59:55Z</dcterms:modified>
</cp:coreProperties>
</file>