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о театре точно: где, куда и откуда.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в театре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предлоги в театре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даёт удобные примеры для тренировки предлогов: здесь легко назвать место, маршрут и точку выхода.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вопроса: где, куда, откуда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40000" y="2774928"/>
            <a:ext cx="23313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«где?» отвечает за неподвижное положение. Он помогает сказать, что человек находится в зале, у кассы, на балконе или за кулисами.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04761" y="2774928"/>
            <a:ext cx="23313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«куда?» показывает движение к цели. По нему выбирают формы: в ложу, на сцену, к входу, за кулисы, под балкон.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6761" y="2774928"/>
            <a:ext cx="23313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«откуда?» указывает на исходную точку. С его помощью говорят: из фойе, от входа, из гримёрки, от кассы, из зала.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театра: слова для практики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0050" y="2070575"/>
            <a:ext cx="4005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пространства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Сцена, зрительный зал и фойе помогают описывать основные части театра и сразу связывать их с нужными предлогами.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70050" y="2656134"/>
            <a:ext cx="4005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для зрителей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Ложа, балкон и ряды удобны для разговоров о расположении зрителей и о том, как устроено место в зале.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270050" y="3241693"/>
            <a:ext cx="4005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Служебные зоны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Кулисы, гримёрка и оркестровая яма показывают скрытые и рабочие зоны театра, куда зритель обычно не попадает.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70050" y="3827249"/>
            <a:ext cx="4005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Вход, выход, касса и коридор особенно полезны для упражнений на движение: к ним подходят, из них выходят, от них отходят.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270050" y="4412788"/>
            <a:ext cx="4005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 примеров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слова образуют общий словарь, на котором удобно тренировать предлоги и падежные формы без лишней теории.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475600"/>
            <a:ext cx="81198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«в»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20748" y="2151025"/>
            <a:ext cx="47400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это место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«в» чаще всего отвечает на вопрос «где?»: в зрительном зале, в фойе, в коридоре. Здесь обычно используется предложный падеж.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820748" y="3411025"/>
            <a:ext cx="47400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это направление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вопрос «куда?» он показывает движение внутрь: в ложу, в гримёрку, в зал. В таких случаях нужна форма винительного падежа.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«на»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40002" y="2774928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на поверхности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«на» помогает говорить о поверхности или уровне: на сцене, на балконе, на ряду. Он часто описывает видимое, открытое пространство.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854602" y="2774928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 месту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есть движение к цели, говорим: на сцену, на балкон, на первый ряд. Так форма показывает не место, а направление.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475600"/>
            <a:ext cx="81198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«к»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20748" y="2151025"/>
            <a:ext cx="47400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Подойти ближе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«к» показывает приближение: к сцене, к входу, к кассе. Он подчёркивает путь к объекту, а не пребывание в нём.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820748" y="3411025"/>
            <a:ext cx="47400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нужной точке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театральных фразах этот предлог особенно полезен, когда нужно описать движение к месту встречи, ожидания или начала действия.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«из»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40002" y="2774928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изнутри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«из» указывает, что движение начинается изнутри: из зала, из фойе, из гримёрки. Он связан с выходом из помещения.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854602" y="2774928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 падеж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помогает точно назвать источник движения и требует родительного падежа: из ложи, из коридора, из театра.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475600"/>
            <a:ext cx="81198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«от»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20748" y="2151025"/>
            <a:ext cx="47400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соседней точки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«от» показывает движение от точки рядом с объектом: от кассы, от входа, от коридора. Это не обязательно движение изнутри.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820748" y="3411025"/>
            <a:ext cx="47400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удобен, когда важно подчеркнуть исходную границу: от кулис, от двери, от лестницы. Такой выбор помогает избежать путаницы с «из».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вопроса помогают описать место и направление за сценой.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предлога «за» достаточно двух вопросов: где? и куда? Это помогает быстро различать положение позади сцены и движение туда.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паре предлог чаще говорит о месте и ожидании, а не о направлении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правило помогает не путать положение зрителей и очереди с движением в пространство сцены и зала.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показывают близость к объекту без указания точного входа внутрь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предлога часто выбирают, когда нужно сказать, что человек находится рядом с кассой, входом или сценой.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помогает назвать положение точно посередине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предлог особенно точен для описания прохода или места, расположенного между двумя объектами зала.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описывать расположение по высоте, а не по направлению движения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формы позволяют увидеть вертикаль театра: нижний уровень и пространство выше зала или сцены.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они делают путь по театру понятным и точным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предлога помогают описать маршрут: один показывает движение сквозь пространство, другой — движение внутри него.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слов: место и движение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трёх вопросов с примерами театральных предлогов и падежных форм.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форма совпадает с вопросом, предложение звучит естественно и точно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Восемь готовых форм показывают, как правильно связать театральное место с вопросом и падежом без лишних сомнений.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Мини-диалоги о театре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входа
</a:t>
            </a:r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Марина задержалась у входа и искала друзей среди спешащих зрителей. Через минуту она уже стояла в фойе и слушала объявление о начале спектакля, выбирая, куда идти дальше.
</a:t>
            </a:r>
            <a:endParaRPr lang="en-US" sz="1102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балконе
</a:t>
            </a:r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Артём поднялся на балкон и сел в зрительном зале ближе к проходу. Он быстро понял, как по-разному звучат предлоги, когда нужно сказать, где ты находишься и куда направляешься.
</a:t>
            </a:r>
            <a:endParaRPr lang="en-US" sz="1083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актёра
</a:t>
            </a:r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репетиции актёр вышел из гримёрки и направился к сцене. По дороге он остановился у кулис, чтобы ещё раз проверить свою реплику перед выходом.
</a:t>
            </a:r>
            <a:endParaRPr lang="en-US" sz="108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проверка особенно полезна, когда похожие формы легко перепутать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вопроса — где, куда, откуда — быстро показывают ошибку и помогают выбрать нужный предлог и падеж без долгого разбора.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говорить о театре точно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делают речь о театре точной и понятной: они связывают место, направление и источник движения с конкретными словами из театрального пространства. Если помнить вопросы «где? куда? откуда?», выбирать форму становится намного проще.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2026-07-25T15:50:51Z</dcterms:created>
  <dcterms:modified xsi:type="dcterms:W3CDTF">2026-07-25T15:50:51Z</dcterms:modified>
</cp:coreProperties>
</file>