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подскажет путь, если знать его простые знаки.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звёздам
</a:t>
            </a:r>
            <a:endParaRPr lang="en-US" sz="308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природный компас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помогали людям находить путь задолго до карт и навигаторов. Эти знания полезны и сегодня: они учат внимательно смотреть на небо, уверенно действовать в походе и не теряться без техники.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восток и запад — это основные стороны горизонта. Их нужно знать, чтобы понимать своё положение на местности и правильно выбирать направление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Кажущееся движение звёзд связано с вращением Земли вокруг своей оси. За сутки небо будто поворачивается: звёзды появляются на востоке и скрываются на западе.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почти не меняет положения на небе. Она находится рядом с направлением на север и потому считается самым удобным ночным ориентиром.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движение звёзд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видимость созвездий по сезонам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самые заметные ориентиры, которые школьники чаще ищут на небе в разные месяцы.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остаётся самым стабильным ориентиром, а Большая Медведица и Кассиопея удобны как сезонные помощники.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видимость созвездий и Полярной звезды в Северном полушарии; обобщение по астрономическим картам неба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находится очень близко к направлению на Северный полюс мира. Из-за этого она почти не смещается и помогает быстро понять, где север.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— главный ночной ориентир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её находят на небе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её не по отдельности, а через знакомые созвездия. Чаще всего помогают Большая Медведица и Кассиопея: они подсказывают, в какой части неба смотреть.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Созвездия-помощники для поиска севера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созвездия выглядят и чем помогают при ориентировании ночью.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 и Кассиопея помогают найти север быстрее всего, а Орион полезен для узнавания сезона и участка неба.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созвездия Северного полушария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Полярную звезду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по Большой Медведице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встать лицом к Полярной звезде, впереди будет север. Это самый простой способ быстро сориентироваться ночью, когда вокруг нет заметных ориентиров.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Позади окажется юг, справа — восток, слева — запад. Такое определение помогает не перепутать направление движения и выбрать правильный путь даже в незнакомом 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раньше светлеет восточная часть неба, а вечером ярче заметны звёзды на западе. Эти наблюдения помогают проверить, верно ли вы определили стороны горизонта.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стороны горизонта по Полярной звезде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ночного ориентирования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приборы полезны по-разному, поэтому важно знать их сильные стороны заранее.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даёт самую стабильную опору, а звёздные ориентиры особенно полезны там, где нет техники и хорошо видно небо.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признакам: точность, доступность, независимость от батареек и погоды; учебное обобщение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Ориону и ярким звёздам
</a:t>
            </a:r>
            <a:endParaRPr lang="en-US" sz="292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Орион как зимний знакомый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Орион легко узнать по трём звёздам, которые стоят почти в одну линию и образуют пояс. Это созвездие не показывает север напрямую, но помогает быстро найти знакомый участок зимнего неба. Рядом с ним часто замечают яркий Сириус, который делает картину особенно заметной.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— яркая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выделяется среди других звёзд и поэтому помогает запомнить направление взгляда. Если провести линию от пояса Ориона вниз, можно заметить, как небесные ориентиры складываются в понятную схему. Такой способ полезен, когда нужно научиться уверенно читать звёздное небо.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небе и на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наблюдателя важны не только сами звёзды, но и воображаемые линии между ними. Они помогают связать Орион, Сириус и горизонт в одну картину, по которой легче ориентироваться в тёмное время суток. Чем лучше запомнена форма созвездия, тем быстрее находится нужный ориентир.
</a:t>
            </a:r>
            <a:endParaRPr lang="en-US" sz="14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звёзды, которые легче заметить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звёзд, которые часто помогают быстро найти участок неба и сориентироваться по сезону.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звёзды удобны как сезонные «маяки»: они помогают быстрее узнать участок неба, даже если созвездия видны не полностью.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и школьный курс астрономии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меняют положение в течение года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наша планета проходит орбиту, и ночью мы смотрим в разные стороны космоса. Поэтому видимое звёздное небо постепенно меняется.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сезонные созвездия
</a:t>
            </a:r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Зимой, весной, летом и осенью на небе заметны разные созвездия. Одни ориентиpы исчезают, другие появляются выше над горизонтом.
</a:t>
            </a:r>
            <a:endParaRPr lang="en-US" sz="1744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ориентир остаётся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почти не меняет положение на небе Северного полушария. Поэтому она помогает находить север в любое время года.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наблюдать звёзды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условиях, при которых небо видно лучше всего для наблюдения и ориентирования.
</a:t>
            </a:r>
            <a:endParaRPr lang="en-US" sz="8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видеть звёзды в городе
</a:t>
            </a:r>
            <a:endParaRPr lang="en-US" sz="286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ясную погоду городской свет уменьшает число видимых звёзд и делает слабые созвездия почти незаметными.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помеха — световое загрязнение; чтобы видеть больше звёзд, лучше уйти подальше от яркого освещения.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наблюдения ночного неба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15–20 минут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торопиться и не смотреть на яркий экран, на небе становится заметно больше деталей.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глазам, чтобы привыкнуть к темноте и начать различать более слабые звёзды.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наблюдения ночного неба, школьный курс ОБЗР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ограничения способов ориентирования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способы удобны без техники, а какие лучше работают при плохой видимости или в городе.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способа нет: звёзды полезны без техники, а компас и навигатор надёжнее, когда небо закрыто облаками или светом.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ориентированию и ОБЗР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в Северном и Южном полушариях
</a:t>
            </a:r>
            <a:endParaRPr lang="en-US" sz="2276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полушарии удобнее всего искать Полярную звезду: она почти указывает на север и служит главным ночным ориентиром.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Южном полушарии Полярная звезда почти не видна, поэтому ориентируются по Южному Кресту и другим звёздам южной части неба.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направления по ночному небу
</a:t>
            </a:r>
            <a:endParaRPr lang="en-US" sz="229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безопасно и последовательно использовать звёзды для проверки направления.
</a:t>
            </a:r>
            <a:endParaRPr lang="en-US" sz="8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для уверенного ориентирования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становится надёжным, когда школьник умеет соединять наблюдение неба с проверкой местности и правил безопасности.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не один признак, а их сочетание: звёзды, сезоны и условия наблюдения нужно учитывать вместе.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темы «Ориентирование по звёздам»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звёзды помогают находить путь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небо может стать понятной картой, если знать Полярную звезду, узнавать созвездия и учитывать погоду, время года и безопасность. Тогда ориентирование становится спокойным и точным.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2026-05-20T22:28:06Z</dcterms:created>
  <dcterms:modified xsi:type="dcterms:W3CDTF">2026-05-20T22:28:06Z</dcterms:modified>
</cp:coreProperties>
</file>