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 развитие хозяйства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научились добывать, производить и обменивать необходимые блага.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хозяйство людей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как природа, ресурсы и труд человека вместе формируют хозяйство и меняют жизнь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Присваивающее хозяйство древних людей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052650" y="167063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получали пищу от природы, добывая животных, рыбу, орехи, ягоды и коренья. Они почти ничего не выращивали и не создавали запасов на долгий срок.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052650" y="124500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собирательство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2052650" y="2810960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одном месте становилось меньше пищи, люди переходили дальше. Поэтому стоянки часто менялись, а жилища были простыми и временными, удобными для быстрого ухода.
</a:t>
            </a:r>
            <a:endParaRPr lang="en-US" sz="1207" dirty="0"/>
          </a:p>
        </p:txBody>
      </p:sp>
      <p:sp>
        <p:nvSpPr>
          <p:cNvPr id="11" name="Text 5"/>
          <p:cNvSpPr txBox="1"/>
          <p:nvPr/>
        </p:nvSpPr>
        <p:spPr>
          <a:xfrm>
            <a:off x="2052650" y="2385326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Кочевая жизнь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2052650" y="395128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хозяйства полностью зависел от климата, сезона, наличия воды, лесов и животных. В холодные или засушливые периоды добывать пропитание становилось значительно труднее.
</a:t>
            </a:r>
            <a:endParaRPr lang="en-US" sz="1207" dirty="0"/>
          </a:p>
        </p:txBody>
      </p:sp>
      <p:sp>
        <p:nvSpPr>
          <p:cNvPr id="13" name="Text 7"/>
          <p:cNvSpPr txBox="1"/>
          <p:nvPr/>
        </p:nvSpPr>
        <p:spPr>
          <a:xfrm>
            <a:off x="2052650" y="352565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 и скотоводству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10–12 тысяч лет назад люди в некоторых районах Земли начали сеять растения и разводить животных. Это был важный переход от присваивания к производству пищи.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перемен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было вести хозяйство там, где были вода, плодородные почвы и мягкий климат. Поэтому первые земледельческие поселения часто возникали у рек.
</a:t>
            </a:r>
            <a:endParaRPr lang="en-US" sz="997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 и почв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обработки земли потребовались мотыги, серпы и простые плуги. Глиняная посуда помогала хранить продукты, а животные использовались как источник пищи и помощники в труде.
</a:t>
            </a:r>
            <a:endParaRPr lang="en-US" sz="922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занятия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появился постоянный запас еды, люди стали жить оседло. Возникли поселения, более прочные жилища, места для хранения зерна и хозяйственные постройки.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хозяйство становилось сложнее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изменений в хозяйственной жизни людей от природы к сложному обществу.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 труда и их значение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Рубила помогали резать, дробить и разделывать добычу. С их появлением труд стал быстрее и точнее, а добытая пища и материалы использовались гораздо эффективнее.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рубила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Наконечники копий повышали успех охоты и помогали добывать больше мяса. Благодаря более надёжному оружию общине было легче обеспечивать себя пищей.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Наконечники копий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Мотыги облегчали обработку земли и уход за растениями. Новые орудия расширили возможности человека: стало проще строить, шить, добывать пищу и вести хозяйство.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Мотыги и развитие труда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Скребки очищали шкуры, а костяные иглы позволяли сшивать одежду и простые покрытия. Это делало людей лучше защищёнными от холода и дождя.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Скребки и иглы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хозяйства по историческим эпохам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и географии для 7 класса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последовательный рост сложности хозяйства и расширение видов труда.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развивалось общество, тем важнее становились обмен, производство и технологии.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и обмен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начали выполнять разные виды работы, хозяйство стало эффективнее. Одни выращивали зерно, другие делали посуду, третьи работали с металлом, тканью или кожей.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занятия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поселения появлялись свои излишки и свои нужды. Поэтому товары меняли друг на друга, а позже стали продавать на рынках и ярмарках.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обмена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Караваны, речные пути и морская торговля связывали города, страны и удалённые регионы. Обмен не только приносил товары, но и распространял новые умения и идеи.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территорий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хозяйства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занятия людей, их орудия труда и образ жизни на разных этапах.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хозяйства шло от добывания готовых даров природы к производству, а затем к экономике услуг и знаний.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«Возникновение и развитие хозяйства»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хозяйственной жизни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слышались удары молотов, скрип колёс и шум гончарного круга. В одном квартале трудились кузнецы, в другом — ткачи и сапожники. Рядом находилась площадь, где изделия сразу продавали жителям и приезжим.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кварталы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морского берега или большой пристани город становился связующим звеном между разными землями. Сюда привозили соль, рыбу, зерно и редкие товары, а затем отправляли их дальше по суше и по воде.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и рынок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берегу реки вырос небольшой городок, где люди легко переходили воду по мосту или на лодках. Здесь собирались купцы, работали мастерские и появлялись склады для зерна, ткани и металла. Удобное место делало торговлю оживлённой и постоянной.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переправы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ремесла к мануфактуре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ремесленник сам изготавливал изделие от начала до конца. Он работал в небольшой мастерской, использовал простые инструменты и передавал опыт ученикам.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Ручной труд мастера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производство стало разделяться на отдельные операции. На мануфактуре каждый работник выполнял свою часть работы, поэтому товаров производили больше и быстрее, чем в обычной мастерской.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мануфактуре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Кузнецы, гончары, ткачи и сапожники выполняли разные виды работ. Такая специализация повышала качество изделий, но ограничивала их количество и зависела от мастерства одного человека.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специализация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изменила промышленная революция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«Возникновение и развитие хозяйства»; значения условные, 7 класс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механическому производству изменил не только фабрики, но и транспорт, городскую жизнь и спрос на сырьё. Особенно быстро росли текстильная и металлургическая отрасли.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механизации выпуск и скорость росли, а цена изделий снижалась. Это сделало товары доступнее и ускорило развитие промышленной экономики.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его роль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людей хлебом, овощами, фруктами, молоком, мясом и другими продуктами. Без него невозможно устойчивое снабжение населения пищей и сырьём для разных отраслей.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для людей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выделяют растениеводство и животноводство. Одни хозяйства выращивают зерно, картофель и овощи, другие разводят коров, овец, свиней, птицу и получают продукты животноводства.
</a:t>
            </a:r>
            <a:endParaRPr lang="en-US" sz="1041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направления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результаты работы влияют климат, почвы, вода, техника и знания людей. В засушливых районах важны орошение и бережное использование земли, а в холодных — правильный выбор культур.
</a:t>
            </a:r>
            <a:endParaRPr lang="en-US" sz="1099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урожай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лучшего результата используют удобрения, селекцию растений и животных, современную технику и точное планирование работ. Это помогает получать больше продукции без лишнего истощения природных ресурсов.
</a:t>
            </a:r>
            <a:endParaRPr lang="en-US" sz="983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повышают эффективность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хозяйства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7 класс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разные виды хозяйства отличаются по целям, труду и результатам. Это помогает увидеть, как менялась экономика общества.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хозяйство, тем заметнее роль обмена, техники и знаний. В современном обществе всё большее значение имеют услуги и информация.
</a:t>
            </a:r>
            <a:endParaRPr lang="en-US" sz="13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деньги и рынки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Бартер был неудобен, потому что нужно было сразу найти человека, которому нужен твой товар. Деньги упростили обмен и сделали торговлю быстрее, точнее и надёжнее.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бартера к деньгам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связывает города, страны и целые континенты. Рынки, ярмарки, караваны и морские пути ускоряли обмен товарами, а вместе с ним — развитие городов и хозяйства.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торговли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использовали монеты, затем появились бумажные деньги, а позже — банковские карты и безналичные платежи. Это сделало расчёты удобнее и безопаснее.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деньги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современный товар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товара от сырья до переработки после использования.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современной экономики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диаграммы по теме; значения условные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включает не только производство товаров, но и множество услуг, без которых невозможно современное общество: образование, медицину, транспорт, связь, финансы и цифровые сервисы.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заметна высокая доля услуг и информационной сферы. Это признак экономики, где главным ресурсом становятся знания и технологии.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 технологий в хозяйстве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и роботы берут на себя однообразные операции на заводах и складах. Это повышает производительность труда, уменьшает число ошибок и ускоряет выпуск продукции.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компьютеры и интернет сделали возможной быструю передачу данных. Благодаря этому развиваются онлайн-торговля, дистанционное обучение, навигация и управление предприятиями.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интернет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датчики, навигация и техника помогают экономно расходовать воду, удобрения и топливо. Это делает сельское хозяйство более результативным и бережным к природе.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дало хозяйству новые источники движения и освещения. Оно позволило работать станкам, транспорту, связи и бытовой технике гораздо эффективнее, чем раньше.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 энергия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хозяйства и устойчивое развитие
</a:t>
            </a:r>
            <a:endParaRPr lang="en-US" sz="2965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Предприятия, транспорт и бытовые отходы могут загрязнять воздух, воду и почву. Поэтому хозяйственная деятельность должна учитывать правила охраны природы и современные экологические требования.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требует раздельного сбора мусора, переработки, экономии энергии и воды. Такие меры уменьшают вред для природы и помогают использовать ресурсы дольше.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экономия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пресной воды, плодородной земли и полезных ископаемых не бесконечны. Если использовать их бездумно, будущим поколениям станет сложнее обеспечить нормальную жизнь.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ресурсов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экономика развивалась, люди жили комфортно, а природа сохранялась. Устойчивое развитие ищет равновесие между прибылью, качеством жизни и ответственным отношением к окружающей среде.
</a:t>
            </a:r>
            <a:endParaRPr lang="en-US" sz="1125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Хозяйство: путь развития и ответственности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прошло путь от простого присваивания даров природы до сложной мировой системы производства и услуг. Его развитие связано с трудом людей, наукой, техникой и умением беречь ресурсы.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2026-06-02T10:48:30Z</dcterms:created>
  <dcterms:modified xsi:type="dcterms:W3CDTF">2026-06-02T10:48:30Z</dcterms:modified>
</cp:coreProperties>
</file>