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дефицита пресной воды как глобальный географический вызов
</a:t>
            </a:r>
            <a:endParaRPr lang="en-US" sz="2706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пресной воды влияет на жизнь людей, хозяйство и безопасность государств.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Водообеспеченность территорий зависит от климата, рельефа, речной сети и освоения. Неравенство в распределении воды делает тему важной для анализа природных и социально-экономических различий между странами и регионами.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дефицит воды изучают в географии
</a:t>
            </a:r>
            <a:endParaRPr lang="en-US" sz="272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1%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малая доля определяет повседневную обеспеченность населения и хозяйства водой.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поверхностных вод реально доступно для питья, орошения и работы городов.
</a:t>
            </a:r>
            <a:endParaRPr lang="en-US" sz="1342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Water Science School, раздел о распределении воды на Земле
</a:t>
            </a:r>
            <a:endParaRPr lang="en-US" sz="76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возникают там, где вода нужна постоянно и в больших объемах.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 — главный потребитель, поэтому именно в нём сосредоточен крупнейший резерв экономии.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/ UN-Water, обобщённые оценки мирового водопотребления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водопотребления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перестала течь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Пересохшее русло — самый наглядный признак того, как климатический стресс меняет ландшафт. Когда осадков меньше, а испарение сильнее, реки мелеют, и вода перестаёт доходить до полей, городов и водохранилищ.
</a:t>
            </a:r>
            <a:endParaRPr lang="en-US" sz="1073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 трещинами вместо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Растрескавшаяся земля показывает, что засуха затрагивает не только водоёмы, но и саму почву. Без влаги она теряет плодородие, хуже удерживает воду и становится менее пригодной для земледелия даже при кратковременных дождях.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Ландшафт, который меняет привычный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районах сезонность осадков становится всё менее предсказуемой. Это особенно заметно в Средиземноморье, Центральной Азии, на западе США и в отдельных районах Африки, где дефицит воды уже влияет на повседневную жизнь.
</a:t>
            </a:r>
            <a:endParaRPr lang="en-US" sz="939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изменение климата: как вода уходит из ландшафта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как скрытая форма дефицита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10740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70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достаточном объёме воды регион может столкнуться с дефицитом, если водоёмы загрязнены бытовыми и промышленными стоками. Без очистки такая вода не может безопасно использоваться.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загрязнители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металлы, нефтепродукты и пластик опасны даже в малых концентрациях. Они делают источники непригодными для длительного использования и создают угрозу здоровью населения и экосистемам.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Сельскохозяйственный сток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и пестициды попадают в реки и озёра с полей после дождей и полива. Это ухудшает качество воды, провоцирует цветение водоёмов и повышает затраты на подготовку питьевой воды.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чистой воды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хуже качество источника, тем дороже его подготовка к использованию. Загрязнение увеличивает расходы на водоснабжение и усиливает разрыв между территориями с разным уровнем инфраструктуры.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Инфраструктурное неравенство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очистные сооружения развиты слабо, загрязнение сильнее бьёт по населению. В результате доступ к безопасной воде становится не только природной, но и социальной проблемой.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дефицит воды формируется по разным причинам и имеет ярко выраженную территориальную неоднородность.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дефицит связан не только с природной сухостью, но и с численностью населения, инфраструктурой и зависимостью от речного стока.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обобщённые региональные оценки водного стресса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мира с наиболее выраженным водным стрессом
</a:t>
            </a:r>
            <a:endParaRPr lang="en-US" sz="25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дефицит пресной воды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взаимодействие природных и социально-экономических факторов, приводящих к нехватке 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воды для сельского хозяйства и продовольствия
</a:t>
            </a:r>
            <a:endParaRPr lang="en-US" sz="2859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влаги снижает урожайность пшеницы, риса, кукурузы и овощей. Для фермеров это означает меньший объём продукции, а для потребителей — более высокие цены на продовольствие.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урожайности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становится меньше, полив требует больше энергии, времени и денег. Это особенно тяжело для засушливых районов, где сельское хозяйство и так зависит от искусственного орошения.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затрат на орошение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Хозяйства переходят на менее водоёмкие культуры, чтобы снизить риск потерь. Однако такой переход не всегда сохраняет прежний уровень доходов и может изменить специализацию целых районов.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структуры посевов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засушливые годы страны чаще импортируют продукты питания и становятся уязвимее к колебаниям цен. В результате возрастает риск продовольственной нестабильности, особенно для бедных домохозяйств.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продовольственной безопасности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7750" y="1298100"/>
            <a:ext cx="287100" cy="38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211935"/>
            <a:ext cx="368100" cy="294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6500" y="1298100"/>
            <a:ext cx="2392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дефицита воды на здоровье и повседневную жизнь
</a:t>
            </a:r>
            <a:endParaRPr lang="en-US" sz="2013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чистой воды повышает вероятность кишечных инфекций, кожных заболеваний и обезвоживания. В жарком климате эти риски особенно быстро накапливаются и тяжело переносятся детьми и пожилыми людьми.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Санитария в учреждениях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 и жилые кварталы особенно уязвимы, когда воды не хватает для гигиены. Это ухудшает санитарные условия и повышает риск распространения заболеваний.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бытовые действия становятся сложнее: приготовить еду, поддерживать чистоту, стирать и мыть посуду. Дефицит воды меняет ритм жизни всей семьи и снижает её устойчивость.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за 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бедных районах женщины и дети нередко тратят часы на доставку воды. Это ограничивает время для учёбы, работы и отдыха, а также закрепляет социальное неравенство.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рост ожидается там, где одновременно ускоряются урбанизация, расширение орошения и индустриализация; именно эти процессы сильнее всего повышают давление на водные ресурсы.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секторах спрос растет, а города демонстрируют самый быстрый прирост; это усиливает конкуренцию за воду между населением, сельским хозяйством и промышленностью.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ООН и UNESCO World Water Development Report, 2023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водного спроса к 2050 году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экономии и повторного использования воды
</a:t>
            </a:r>
            <a:endParaRPr lang="en-US" sz="2294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Подведение воды прямо к корням растений резко сокращает испарение и потери на поверхности почвы. Технология особенно полезна в засушливых районах и при выращивании высокоценных культур.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сооружения позволяют использовать сточные воды повторно в поливе, промышленности и коммунальном хозяйстве. Это уменьшает нагрузку на природные источники и снижает общий объем сбросов.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и возврат в оборот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Датчики, автоматический учет и своевременный ремонт сетей помогают быстро находить скрытые потери. В городах именно такой подход часто дает наибольший эффект при сравнительно умеренных затратах.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утечек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Водосберегающая техника, сбор дождевой воды и опреснение морской воды расширяют набор доступных мер. Однако их результативность выше, когда они включены в общую систему управления ресурсами.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решения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20–40%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модернизация сетей и учета нередко дает больший эффект, чем поиск новых источников, особенно в быстро растущих городах.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во многих городских сетях теряется из-за утечек, износа труб и аварий.
</a:t>
            </a:r>
            <a:endParaRPr lang="en-US" sz="1295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Всемирного банка и UN-Habitat по потерям в городских сетях водоснабжения
</a:t>
            </a:r>
            <a:endParaRPr lang="en-US" sz="666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меры различаются по стоимости, скорости эффекта и долговременной устойчивости.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результативна не одна мера, а их сочетание: быстрые меры снижают потери сейчас, а технологические и экологические решения формируют долгосрочную устойчивость.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ООН, FAO и UNESCO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решения водной проблемы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устойчивого водопользования
</a:t>
            </a:r>
            <a:endParaRPr lang="en-US" sz="1777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 основе общих принципов интегрированного управления водными ресурсами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Меры, которые применяют города и государства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10740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Тарифы и стимулы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70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цена на воду побуждает экономить ресурс и снижать лишнее потребление. При этом социально уязвимые группы нуждаются в защите, чтобы экономия не превращалась в ограничение базовых прав.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инфраструктуру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сооружения, трубопроводы, насосные станции и системы учета требуют долгосрочных вложений. Именно они сокращают аварийность, потери при транспортировке и зависимость от случайных источников воды.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загрязнения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Жесткие нормы для промышленных сбросов и постоянный мониторинг качества воды уменьшают скрытую потерю ресурса. Чем чище источники, тем дешевле и надежнее водоснабжение для населения и предприятий.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дефицитных территорий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 острой нехваткой воды нуждаются в приоритетных программах, технологиях и финансировании. Без адресной помощи разрыв между обеспеченными и уязвимыми территориями будет только усиливаться.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бассейнами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подземные воды не совпадают с административными границами, поэтому нужна координация между регионами и странами. Такой подход снижает конфликты и помогает распределять ресурс более рационально.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обычно связан не только с прямой нехваткой воды, но и с ростом издержек, которые затем отражаются на ценах, занятости и инвестициях.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 бьет по всей экономической цепочке: от урожая и производства до коммунальных услуг; в засушливых районах последствия быстрее превращаются в системный кризис.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оценкам Всемирного банка, FAO и UN-Water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потери от дефицита пресной воды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человека в экономии воды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душ, закрытый кран во время чистки зубов и своевременное устранение протечек дают заметный эффект. Такие привычки уменьшают расход без снижения комфорта в повседневной жизни.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бытовых потерь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товаров с меньшим водным следом тоже важен: вода расходуется не только дома, но и при производстве продуктов, одежды и техники. Это делает личный выбор частью общей ответственности.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потребление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 подходит для полива, уборки территории и некоторых технических нужд. Даже небольшая система сбора снижает нагрузку на водопровод и развивает привычку бережного отношения к ресурсу.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дождевой воды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Аэраторы, экономичные стиральные и посудомоечные машины помогают использовать меньше воды при тех же бытовых задачах. Особенно полезно выбирать технику с понятным классом энерго- и водоэффективности.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Водосберегающая техника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водный кризис связан с вопросами справедливости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бедных регионах люди чаще живут без надежных сетей, очистки и регулярной подачи воды. Поэтому дефицит здесь превращается не в неудобство, а в ежедневное ограничение базовых условий жизни.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сходных природных условиях территории с лучшими трубопроводами, резервуарами и очистными сооружениями оказываются более устойчивыми. Значит, водный кризис зависит и от качества управления.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инфраструктуры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экономии и повторного использования воды доступны не везде. Там, где нет инвестиций и квалифицированного обслуживания, природный дефицит усиливается технологическим отставанием.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неравенство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водой отражает не только климат, но и социальные возможности территории. Чем надежнее доступ к чистой воде, тем выше качество жизни и шансы на устойчивое будущее.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развития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 — общий ресурс и общая ответственность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пресной воды нельзя объяснить одной причиной: его формируют природа, климат, загрязнение и человеческие решения. Будущее зависит от того, насколько рационально общества научатся управлять этим ресурсом.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2026-06-03T06:41:09Z</dcterms:created>
  <dcterms:modified xsi:type="dcterms:W3CDTF">2026-06-03T06:41:09Z</dcterms:modified>
</cp:coreProperties>
</file>