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и повреждения глаз: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глаза, болезни, травмы и их профилактика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болезнях и травмах глаз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воспринимать мир и ориентироваться. Болезни и травмы могут привести к потере зрения. В России ежегодно миллионы обращаются к офтальмологам, среди них много подростков.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глаза: основные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состоит из роговицы, хрусталика, радужки, сетчатки и склеры. Каждая часть играет определённую роль в зрительном процессе.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ключевых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преобразует свет в сигналы, роговица защищает глаз, а хрусталик фокусирует изображение. Знание этого помогает понять причины заболеваний.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 глаз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Конъюнктивит и кератит — чаще всего бактериальные заболевания глаз, сопровождающиеся воспалением и выделениями.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их появления — нарушение гигиены, контакт с заражённой водой или руками, что способствует развитию инфекции.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обычно назначают антибиотики, которые уменьшают воспаление и предотвращают осложнения.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заболевания глаз у подростков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Аденовирусный и герпесный кератоконъюнктивит распространены среди школьников. Симптомы включают зуд, слезотечение и чувство песка в глазах.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передаются легко через общие предметы и воздушно-капельным путём, поэтому важно соблюдать правила гигиены.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 и их проявления в глазах
</a:t>
            </a:r>
            <a:endParaRPr lang="en-US" sz="2468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Зуд и покраснение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Аллергический конъюнктивит вызывает сильный зуд, покраснение глаз и отёк век, затрудняя комфортное зрение.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аллергены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растений, домашняя пыль, животная шерсть и компоненты лекарственных капель — частые причины аллергий.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аллергии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зуда и слезотечения, часто наблюдается чувство жжения и повышенная чувствительность к свету.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аллергий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аллергических заболеваний глаз у подростков растёт из-за экологических и бытовых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у смартфонов и компьютеров ведёт к снижению моргания. Из-за этого глаза высыхают, появляется ощущение жжения и дискомфорта к вечеру.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гаджеты влияют на глаза подростков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воздуха и кондиционирование усиливают дефицит влаги в глазах подростков. Это сопровождается ощущением песка и ухудшением резкости зрения.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состояние глаз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сухого глаза: причины и симптомы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глаз: механические повреждения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зрения или сильном дискомфорте следует незамедлительно обратиться за медицинской помощью.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порезы и ссадины век опасны воспалениями и нуждаются в профессиональной обработке.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травм включают боль, покраснение и сильное слезотечение, требующие немедленного осмотра врача.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острые предметы или случайные удары могут вызвать ушибы и повреждения глаз у подростков.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20988"/>
            <a:ext cx="4332300" cy="20678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бактериальных, вирусных и аллергических заболеваний глаз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причины, симптомы и лечение трёх основных типов заболеваний глаз.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выявляются в возбудителях и лечении, что важно для правильной терапии.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глаз: химические и термические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ожоги возникают из-за контакта с кислотами, щёлочами или бытовой химией, вызывая острую боль и отёк тканей.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Термические ожоги вызывают кипяток, горячий пар или пламя, ведут к покраснению и ухудшению зрения. Срочное промывание глаз и медицинская помощь обязательны.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глаз ультрафиолетом и солнечным светом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пребывание на солнце без надёжной защиты приводит к фотоофтальмии — острому повреждению роговицы, вызывающему болезненные ощущения и временное ухудшение зрения.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сильную боль, слезотечение, светобоязнь и понижение чёткости зрения на несколько часов или дней после воздействия ультрафиолета.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предотвратить повреждения, рекомендуется использовать качественные солнцезащитные очки с фильтрами от УФ-излучения при нахождении на открытом воздухе.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глаз среди подростков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воспалительных заболеваний указывает на важность соблюдения гигиены и своевременного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заболевания являются наиболее распространённой причиной офтальмологических проблем у подростков, что требует внимания при профилактике.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России,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Дальнозоркость затрудняет фокусировку на близких предметах, возникает из-за неправильной формы глазного яблока. Симптомы включают головные боли и напряжение глаз при чтении или работе с техникой.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проявляется снижением способности видеть удалённые объекты, развивается из-за длительной работы с гаджетами на близком расстоянии и наследственных факторов. Часто сопровождается усталостью глаз.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зрения: близорукость и дальнозоркость
</a:t>
            </a:r>
            <a:endParaRPr lang="en-US" sz="23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игры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футбола или баскетбола дети могут получать удары мячом или другим спортинвентарём, что повышает риск травм глаз.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травмы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случайном попадании в глаз могут возникнуть ушибы и повреждения, требующие немедленного осмотра и ухода.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лечение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защитных очков и соблюдение правил безопасности помогают снизить риск серьёзных повреждений и контролировать восстановление.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Травматизм при спортивных и школьных играх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 неправильном использовании моющих средств происходит ожог глаз, вызывающий боль и покраснение. В таких случаях необходимо быстро промыть глаз и обратиться к врачу.
</a:t>
            </a:r>
            <a:endParaRPr lang="en-US" sz="88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глаз бытовой химией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мелких или острых предметов, например кусочков клея или осколков, вызывает резкую боль и слезотечение, требующие своевременной медицинской помощи.
</a:t>
            </a:r>
            <a:endParaRPr lang="en-US" sz="920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от острых предметов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Несчастные случаи дома: бытовые травмы глаз
</a:t>
            </a:r>
            <a:endParaRPr lang="en-US" sz="24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диагностируется у значительной части подростков, затрудняя различение некоторых цветов, чаще зелёного и красного.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имеют врождённые нарушения цветового восприятия, что не влияет на их повседневную жизнь.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общество офтальмологов, 2022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оказания первой помощи при травме глаза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глаз в подростковом возрасте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гигиены и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лица исключает проникновение бактерий. Важно ограничивать время за экранами и делать перерывы для отдыха зрения.
</a:t>
            </a:r>
            <a:endParaRPr lang="en-US" sz="1544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окружающая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солнцезащитных очков и правильное освещение рабочего места способствуют сохранению здоровья глаз, равно как полноценный сон и правильный режим дня.
</a:t>
            </a:r>
            <a:endParaRPr lang="en-US" sz="14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идти к офтальмологу: тревожные симптомы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длительного покраснения и болевых ощущений требует немедленного обращения к специалисту для исключения серьёзных проблем.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инородного тела или резкое ухудшение зрения указывают на травму или воспаление, нуждающиеся в скорейшем лечении.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 век, слезоточивость и сильная светобоязнь — знаки, при которых промедление может привести к потере зрения.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мутных пятен или вспышек в поле зрения — опасные симптомы, сигнализирующие о возможных нарушениях в сетчатке.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профилактика – ключ к здоровью глаз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контроль, внимание к симптомам и разумные меры при играх и учёбе значительно снижают риски серьёзных глазных заболеваний у подростков, обеспечивая сохранность зрения на долгие годы.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2026-05-09T06:00:20Z</dcterms:created>
  <dcterms:modified xsi:type="dcterms:W3CDTF">2026-05-09T06:00:20Z</dcterms:modified>
</cp:coreProperties>
</file>