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Лермонтов. Осень в поэзии поэта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у Лермонтова — это тишина природы и разговор о душе.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принадлежал к эпохе романтизма, где особенно ценились чувства, природа и внутренние переживания человека. В XIX веке осень часто становилась образом зрелости, грусти и перехода к новому состоянию.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осень в поэзии XIX века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825" y="1298100"/>
            <a:ext cx="334950" cy="38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3825" y="3167775"/>
            <a:ext cx="334950" cy="38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48650" y="3167775"/>
            <a:ext cx="334950" cy="38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48650" y="1298100"/>
            <a:ext cx="334950" cy="382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формирует осенний мир в стихах поэта
</a:t>
            </a:r>
            <a:endParaRPr lang="en-US" sz="201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внимательно замечал перемены в природе: холодный воздух, поздний свет, туманные дороги. Эти подробности делали осенние картины точными и узнаваемыми.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и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Туман, сырость и прозрачный воздух создают ощущение тишины и ожидания. Такие детали особенно важны, когда поэт показывает спокойную, задумчивую осень.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вечерний свет усиливает впечатление уходящего дня и приближающейся осени. Он помогает соединить красоту природы с легкой печалью и размышлением.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путь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помогает почувствовать движение времени и одиночество путника. Через него Лермонтов передает не только пейзаж, но и состояние человека, который размышляет.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детали пейзажа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осенних описаниях часто заметны пожелтевшие листья, серое небо и пустые поля. Эти детали делают картину очень живой и легко узнаваемой для читателя.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осенней картины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природа звучит спокойно и немного печально. Осень у Лермонтова вызывает не только зрительное впечатление, но и чувство тихой, сдержанной грусти.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осень в стихах Лермонтова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осени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с редкой листвой показывает, как природа постепенно меняется. Через этот образ поэт говорит об увядании без резких слов и лишнего драматизма.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степь создают ощущение простора, но вместе с тем — одиночества. На таком фоне особенно заметны тишина, ветер и приближение холодов.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Туман, вечерний свет и дождь делают осень мягкой и задумчивой. Эти детали соединяют красоту природы с легкой печалью и внутренним напряжением.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чувства чаще всего звучат в осенних картинах поэта.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грусть и спокойствие; именно они создают основной тон осенней лирики.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тем и настроений в осенней лирике М. Ю. Лермонтова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Настроения, связанные с осенью у Лермонтова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у Лермонтова переживается как личное чувство. Герой не просто смотрит на природу, а словно слышит в ней отклик собственных мыслей.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осеннего дня часто связана с одиночеством. Холодный воздух и пустынный пейзаж помогают передать задумчивость и внутреннюю сосредоточенность.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картины пробуждают память о прошлом. В них слышится не только грусть, но и осторожная мечта о том, что дорого сердцу.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осень поэт говорит о быстротечности жизни. Поэтому даже спокойный пейзаж у него содержит скрытый вопрос о времени и судьбе.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осеннее состояние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0615" y="2477750"/>
            <a:ext cx="439587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времена года помогают поэту передавать разные чувства и состояния.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передает движение и силу, а осень — сдержанность, глубину и размышление.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образов природы в поэзии М. Ю. Лермонтова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и осень в поэзии Лермонтова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небо в прозрачном воздухе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Кавказская осень у Лермонтова часто кажется особенно чистой и ясной. Прозрачный воздух подчеркивает линии гор, а небо выглядит высоким и холодным. Такой пейзаж одновременно красив и строг, поэтому в нем чувствуется внутренняя сила.
</a:t>
            </a:r>
            <a:endParaRPr lang="en-US" sz="1013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над дорогой и склонами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ветер в кавказских картинах делает пространство живым и напряженным. Он будто движет облака, траву и мысли героя. Через этот образ поэт передает свободу, но вместе с ней — тревожное ожидание перемен.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Суровая красота осеннего Кавказа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Кавказская природа у Лермонтова не просто фон, а часть переживания человека. Горы, холодный свет и открытые пространства создают величественное настроение. В такой картине особенно заметны сила характера и одиночество лирического героя.
</a:t>
            </a:r>
            <a:endParaRPr lang="en-US" sz="1010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кавказских пейзажах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Эпитеты, сравнения, метафоры и олицетворение делают осенний пейзаж живым и эмоциональным.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художественных средств помогают поэту превращать описание природы в выражение чувства.
</a:t>
            </a:r>
            <a:endParaRPr lang="en-US" sz="113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художественных средств в осенней лирике М. Ю. Лермонтова
</a:t>
            </a:r>
            <a:endParaRPr lang="en-US" sz="764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образ осени у Лермонтова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пейзажной детали к настроению и размышлению героя в осенней лирике поэта.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осени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видит в осени не только красивое время года, но и знак перемен. Увядание природы сразу настраивает на размышление о жизни и её ходе.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помогает говорить о судьбе человека без прямых слов. Через природу поэт показывает серьёзность, глубину и ценность проживаемого времени.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мгновения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дороги, холодный воздух и поздний свет напоминают, что всё проходит. В таких строках особенно заметно внимательное отношение поэта к каждому дню.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тема времени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550" y="1678750"/>
            <a:ext cx="438000" cy="35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4387" y="1640500"/>
            <a:ext cx="320175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4950" y="1640500"/>
            <a:ext cx="426900" cy="426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5655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сдержанность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пейзаж подходит поэту, потому что в нём нет лишней яркости. Такая спокойная выразительность помогает Лермонтову передавать чувства точно и без громких слов.
</a:t>
            </a:r>
            <a:endParaRPr lang="en-US" sz="1389" dirty="0"/>
          </a:p>
        </p:txBody>
      </p:sp>
      <p:sp>
        <p:nvSpPr>
          <p:cNvPr id="8" name="Text 2"/>
          <p:cNvSpPr txBox="1"/>
          <p:nvPr/>
        </p:nvSpPr>
        <p:spPr>
          <a:xfrm>
            <a:off x="3525475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и размышление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часто звучит как время тишины, когда человек остаётся один на один со своими мыслями. Для лирического героя это особенно важное состояние.
</a:t>
            </a:r>
            <a:endParaRPr lang="en-US" sz="1389" dirty="0"/>
          </a:p>
        </p:txBody>
      </p:sp>
      <p:sp>
        <p:nvSpPr>
          <p:cNvPr id="9" name="Text 3"/>
          <p:cNvSpPr txBox="1"/>
          <p:nvPr/>
        </p:nvSpPr>
        <p:spPr>
          <a:xfrm>
            <a:off x="635940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Красивая простота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 привлекает красота без пышности: пожелтевшие листья, холодный воздух, мягкий свет. Именно в этих деталях он находит тонкое и живое настроение.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осени близок Лермонтову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осенних картинах поэта появляются подвижные и зрительные детали, которые легко меняют настроение строки.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ветер задают движение образу, а небо, туман, дорога и вечер делают его более тихим и задумчивым.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Контент-анализ осенних образов в лирике М. Ю. Лермонтова; частотность показана в условной сравнительной шкале.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осени встречаются чаще всего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Лермонтова редко существует сам по себе: тёмное небо, опадающие листья и холодный воздух сразу связаны с переживаниями героя и его внутренней неустойчивостью.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стихах появляется ясный воздух или тихий свет, настроение меняется. На короткое время возникает покой, но он остаётся хрупким и особенно ценным для лирического героя.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как зеркало настроения героя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951172"/>
            <a:ext cx="4332300" cy="17138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способы, с помощью которых Лермонтов создаёт настроение осени и связывает пейзаж с чувствами.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средства работают вместе: они делают описание природы выразительным и помогают передать состояние лирического героя.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Основано на наблюдении художественных приёмов в осенних стихах М. Ю. Лермонтова.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осенней лирике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легко понять осенние стихи Лермонтова, потому что они узнают в них собственные наблюдения: короткий день, мокрые дорожки, жёлтые листья и прохладный воздух.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детали становятся у поэта не просто картиной сезона, а поводом задуматься о чувствах, памяти и переменах в жизни человека.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такой связи с повседневным опытом осенние строки воспринимаются очень лично: в них нет далёкой темы, а есть близкое и понятное настроение.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показывает, что обычные природные впечатления могут вести к серьёзным мыслям. Поэтому его осень интересна и как образ природы, и как разговор о человеке.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опыт школьника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природы к размышлению о жизни
</a:t>
            </a:r>
            <a:endParaRPr lang="en-US" sz="228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Последовательность, с которой осенний пейзаж в стихах Лермонтова превращается в личное переживание и мысль о человеке.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мотивы помогают увидеть, насколько внимательно Лермонтов относится к природе. Через простые картины он передаёт тонкие чувства и не делает пейзаж случайной деталью.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осени соединяет описание природы с размышлением о судьбе, времени и одиночестве. Поэтому осенние стихи звучат не только красиво, но и очень серьёзно.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осени помогает понять романтический характер поэзии Лермонтова: в ней важны личное чувство, внутренняя жизнь и особая красота грустного настроения.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темы осени в творчестве Лермонтова
</a:t>
            </a:r>
            <a:endParaRPr lang="en-US" sz="275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у Лермонтова: природа и душа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стихах Лермонтова показывает красоту увядания и помогает поэту говорить о чувствах, времени и жизни человека. Именно поэтому эти строки остаются глубокими и запоминающимися.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2026-05-22T19:25:03Z</dcterms:created>
  <dcterms:modified xsi:type="dcterms:W3CDTF">2026-05-22T19:25:03Z</dcterms:modified>
</cp:coreProperties>
</file>