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111–112: звуковой анализ слов «груша» и «катушка»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слово по звукам и слогам.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слов: слушаем, сравниваем, разбираем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помогает понять, из каких звуков состоит слово, где в нём ударение и сколько слогов. Сегодня потренируемся на двух понятных словах — «груша» и «катушка».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«груша»: что оно обозначает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«Груша» — это знакомый детям фрукт, который легко представить по картинке и назвать без затруднений.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два слога: гру-ша. Ударение падает на первый слог, поэтому слово звучит чётко и уверенно.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5 букв и 5 звуков, значит буквы и звуки здесь совпадают по количеству.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ряд слова: [г] — [р] — [у] — [ш] — [а]. В начале слышатся твёрдые согласные [г] и [р], затем идут гласные [у] и [а].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груши помогает связать предмет, слово и его звучание. Так легче запомнить последовательность звуков и не перепутать их при разборе.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слове «груша»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слове «груша»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отчётливо слышится твёрдый согласный [г], после него идёт [р], а затем — гласный [у].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[ш] в слове всегда твёрдый, поэтому звучание получается ровным и ясным, без лишних трудностей.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Безударной гласной здесь нет, поэтому слово удобно разбирать: каждый звук слышен достаточно хорошо.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«груша»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медленно произносим слово целиком и прислушиваемся к каждому звуку, не торопясь и не проглатывая окончания.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делим слово на слоги и считаем их: получается два слога — гру-ша. Это помогает увидеть структуру слова.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называем звуки по порядку и проверяем результат: в слове «груша» 2 слога и 5 звуков.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«катушка»: что оно обозначает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«Катушка» — это предмет круглой формы; так называют, например, деталь для ниток или провода.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длиннее, чем «груша», и звучит более протяжённо. В нём три слога: ка-ту-шка.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второй слог: ка-ту-шка. Это слово хорошо тренирует умение находить ударный слог.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7 букв и 7 звуков, поэтому при разборе важно внимательно считать каждый звук по порядку.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ряд слова: [к] — [а] — [т] — [у] — [ш] — [к] — [а]. Слово начинается с твёрдого [к] и заканчивается гласным [а].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слышится сочетание [шк], которое произносится отчётливо. Картинка катушки помогает запомнить длинное слово и его звучание.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слове «катушка»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 «катушка»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«катушка» ударение падает на слог ту: ка-ту-шка. Этот слог звучит громче и яснее других.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гласный [у] выделяется при произношении, а гласные [а] в начале и в конце слова слышатся слабее.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удобно для тренировки слуха: нужно услышать ударный слог и не потерять его в длинном слове.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«груша» и «катушка»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заканчиваются на гласный звук [а], поэтому их конец звучит мягко и открыто.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«груша» два слога, а в слове «катушка» три слога — второе слово заметно длиннее.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словах есть звук [ш], и он всегда твёрдый, поэтому его легко узнать на слух.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Различаются длина слова, количество слогов и место ударения: у «груши» ударение в начале, у «катушки» — в середине.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гласных помогает быстро услышать слоги в слове и не сбиться при разборе.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гласных звука в слове «груша».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111–112 по звуковому анализу слов «груша» и «катушка»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в двух словах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«груша» слышатся три согласных звука: [г], [р], [ш]. Все они произносятся твёрдо, поэтому слово звучит чётко и легко для первого разбора.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«катушка» согласных больше: [к], [т], [ш], [к]. Дети сразу замечают, что длинное слово требует внимательного слуха и аккуратного счёта по порядку.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не содержат мягких согласных. Это удобно для тренировки: внимание можно сосредоточить на различии звуков, а не на сложных изменениях их мягкости.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звуке [ш]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[ш] прячется в слове «груша»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рассматривает картинку груши и медленно произносит слово. В середине звучит [ш], и он слышит его уверенно, как маленький сигнал: «Я здесь!» Так слово запоминается не только глазами, но и слухом.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[ш] живёт в слове «катушка»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катушка, и слово звучит длиннее, чем «груша». Внутри него тоже есть [ш], а рядом с ним слышится твёрдое [к]. Такое сравнение помогает увидеть, что один и тот же звук встречается в разных словах.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звуки по порядку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Произносим слово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говорят спокойно и не торопясь. Так легче услышать каждый звук и не потерять его в середине слова.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Называем звуки по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произносят звуки один за другим и считают их вслух. Важно идти строго по порядку, словно по лесенке.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счёта проверяют, сколько звуков получилось: в «груша» их 5, а в «катушка» — 7. Это помогает убедиться, что ни один звук не пропущен.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могут быть трудности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потерять звук [ш]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легко услышать, если произносить слово медленно. Важно не проглотить его в середине и заметить в обоих словах сразу.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буквы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не всегда совпадают. Поэтому детям нужно сначала слушать слово, а уже потом смотреть на его запись.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ошибиться в ударении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длинном слове особенно важно найти ударный слог. Он звучит громче и помогает правильно разбирать слово по частям.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 слогам и раскладывание фишек по звукам делают разбор живым и понятным. Ребёнок не просто слушает слово, а как будто собирает его по кусочкам.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искать ударный слог и сравнивать, какое слово длиннее. Картинки груши и катушки помогают не скучать и превращают упражнение в маленькую звуковую игру.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со словами «груша» и «катушка»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после разбора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называют, сколько в слове слогов. Для «груша» ответ один из самых простых: два слога, и слово удобно делится на части.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ударение и называют, какой слог звучит сильнее. В слове «катушка» это помогает не потерять середину и услышать слово точно.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считают буквы и звуки отдельно. Так видно, что внешне слово и его звучание могут совпадать, а могут требовать внимательного сравнения.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гласные и согласные по порядку. Точный ответ здесь важнее быстрого: лучше посчитать спокойно, чем устроить звуковую путаницу.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слов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легко представить по картинке, поэтому детям проще связать предмет и его звучание. Это делает разбор на уроке спокойным и понятным.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есть звук [ш], и он произносится твёрдо. Такое совпадение помогает услышать одинаковый звук в разных словах и запомнить его без лишних трудностей.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заканчиваются гласным [а]. Концовка звучит ясно, а твёрдые согласные делают слова чёткими и хорошо различимыми на слух.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 на уроках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слышать слово целиком, а не только отдельные буквы. Это первый шаг к аккуратному чтению и правильному письму.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делят слово на слоги и находят ударение. Такой навык помогает быстрее понимать, как слово звучит и где в нём главное ударение.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школьники различают звуки по порядку и сравнивают короткое и длинное слово. Это развивает внимательность и звуковую память.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«груша» и «катушка» дают спокойную практику без лишней сложности. Ребёнок тренируется и замечает, что слушать слово можно очень точно.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111–112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уроков дети умеют внимательно разбирать слова «груша» и «катушка», находить слоги, ударение, гласные и согласные. Такой слуховой тренинг помогает читать увереннее и писать аккуратнее.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2026-05-21T16:23:43Z</dcterms:created>
  <dcterms:modified xsi:type="dcterms:W3CDTF">2026-05-21T16:23:43Z</dcterms:modified>
</cp:coreProperties>
</file>