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Америки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формы, которые до сих пор направляют жизнь континентов.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разнообразных ландшафтов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арктических побережий до экватора природные условия Америки меняются резко и закономерно, поэтому расселение, транспорт и хозяйство развивались неравномерно.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географическое наследие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 и воды не просто задают фон, а формируют устойчивые условия жизни. В Америке они определяют, где возникают города, сельское хозяйство и зоны риска.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фактор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сохраняется десятилетиями и веками, даже когда меняются технологии. Старые маршруты, порты и центры производства часто продолжают работать в рамках прежней природной логики.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инерция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 и побережья влияют на специализацию территорий: одни районы становятся сельскохозяйственными, другие — промышленными, а третьи — транспортными узлами или пограничными зонами.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природы проявляется и в уязвимости: засухи, наводнения, оползни и ураганы сильнее бьют по тем регионам, где ландшафт и климат создают повышенный риск.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Карта-ориентир: природный каркас Америки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опорные зоны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Кордильеры, Аппалачи и крупные равнины образуют опорные линии материков. Они объясняют, почему освоение шло полосами, а не равномерно, и почему одни зоны стали узлами развития.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артерии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Амазония, бассейн Ла-Платы, Миссисипи и Амазонка показывают роль водных систем. Вокруг них формировались поселения, сельское хозяйство, торговые пути и хозяйственные связи.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связь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 связывают внутренние районы с мировым рынком. Порты, дельты и удобные бухты усилили экономическое значение побережий и сделали их центрами притяжения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как главный горный барьер
</a:t>
            </a:r>
            <a:endParaRPr lang="en-US" sz="2874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окраина обеих Америк занята мощной горной системой, которая тянется на тысячи километров. Она резко меняет высоту, климат и условия передвижения между регионами.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Протяжённый барьер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богаты медью, серебром и литием, а также дают воду за счёт снегов и ледников. Поэтому они важны и как ресурсная база, и как источник стока.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вода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хребты и глубокие долины затрудняют сухопутные связи, поэтому транспортные коридоры концентрируются в перевалах и узких проходах. Это делает освоение дорогим и неравномерным.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транспорт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создаёт разные природные зоны на коротком расстоянии. Это влияет на земледелие, расселение и использование склонов, а также усиливает контрасты между долинами и нагорьями.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природных условий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и раннее освоение востока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для заселения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ниже и старше Кордильер, поэтому их рельеф оказался менее трудным для первых переселенцев. Именно здесь раньше сложились устойчивые поселения и маршруты.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расселения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Сглаженный рельеф не отменял барьерной роли гор, но задавал направление освоения: города и поселения тянулись вдоль долин и проходов, а не через сплошной массив.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переходы между побережьем и внутренними районами позволили создать ранние транспортные линии. Позднее они стали основой для более плотной сети дорог и железных путей.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основа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развивалась добыча угля, а лесные массивы долго оставались важным ресурсом. Это поддержало рост промышленных районов и местной перерабатывающей экономики.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где решают климат и почвы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пространства удобны для больших полей и пастбищ, потому что технике легче работать на ровной поверхности. Поэтому здесь возникли районы товарного земледелия и скотоводства.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рельефа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зависит не только от площади, но и от почв, влаги и температуры. В степных и равнинных зонах именно сочетание этих факторов определяет хозяйственный успех.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почвы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на равнинах особенно эффективна, но она усиливает зависимость от погодных колебаний. Засухи и слабые осадки быстро отражаются на урожае и кормовой базе.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производства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открытость ландшафта повышают опасность эрозии. Если почвы используются без бережного подхода, равнины теряют продуктивность быстрее, чем кажутся с первого взгляда.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земель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мозаика материков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Америки преобладают холодные пояса, а ближе к экватору климат становится всё теплее и влажнее. Такая широтная смена создаёт широкий набор природных условий.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атмосферы и океана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Пассаты, западные ветры и океанические течения перераспределяют влагу. Поэтому одни районы получают обильные осадки, а другие остаются сухими даже при близости к морю.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гор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усиливают различия: они задерживают влажные массы и формируют теневые, более сухие области за хребтами. Так возникают резкие контрасты на западных территориях.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 сухие зоны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районы у Гудзонова залива отличаются высокой влажностью, тогда как центр и запад континентов часто более засушливы. География климата здесь особенно наглядна.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оси освоения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образует крупнейшую речную систему мира по стоку и связывает огромную площадь влажных лесов. Вдоль её притоков развивались поселения, обмен и речной транспорт.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часто становились не только путями сообщения, но и основой гидроэнергетики. Там, где водный режим позволял использовать сток, возникали дополнительные экономические преимущества.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хозяйство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Ла-Платы объединяет Парану, Парагвай и Уругвай, создавая важнейший водный коридор Южной Америки. Она поддерживает порты, сельское хозяйство и торговлю региона.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Ла-Плата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соединяет внутренние районы США с Мексиканским заливом. Эта ось облегчила вывоз зерна, сырья и промышленных товаров, а также рост прибрежных городов.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Водоразделы и пространственная организация
</a:t>
            </a:r>
            <a:endParaRPr lang="en-US" sz="284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реки влияли на освоение территорий и рост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реки удобны для транспорта и связи, там быстрее растут города и хозяйство; труднодоступные бассейны дольше сохраняют природный характер.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Америки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население концентрируется сильнее всего
</a:t>
            </a:r>
            <a:endParaRPr lang="en-US" sz="284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выше там, где исторически сложились порты, долины рек и удобные транспортные узлы.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плотные зоны совпадают с водными ресурсами и транспортной доступностью, а не только с размером 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обобщённым картам плотности населения и урбанизации Америки; схема, 2025.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сельскохозяйственной географии Америки.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кукурузно-соевой пояс охватывает прежде всего США и Канаду, что делает природную специализацию основой мирового сельхозпроизводства.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материка формируют разные сельскохозяйственные модели, связанные с климатом, высотой и типом почв.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25" y="1454022"/>
            <a:ext cx="3277500" cy="306945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здесь выросли крупнейшие города
</a:t>
            </a:r>
            <a:endParaRPr lang="en-US" sz="2845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110050" y="152315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фактор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110050" y="171272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превращались в городские центры, потому что через них шли импорт, экспорт, судостроение и финансовые услуги. Это особенно заметно в Нью-Йорке, Буэнос-Айресе и Вальпараисо.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110050" y="402220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центра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110050" y="421177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 усиливался, если рядом находились административные функции, образовательные учреждения и широкий рынок труда. Так формировались не просто города, а региональные центры влияния.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4110050" y="3397438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10050" y="3587012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сети связывали города между собой и с внешним миром. Автомагистрали, железные дороги и морские линии сделали крупные агломерации устойчивыми центрами притяжения населения.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4110050" y="2772675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опора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110050" y="2962250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закрепляла рост там, где были сырьё, рабочая сила и железные дороги. Поэтому города востока США и юго-востока Бразилии быстро усиливали свою экономическую роль.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4110050" y="2147913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узлы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110050" y="2337487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воду, энергию и дешёвый путь внутрь материка. Чикаго, Новый Орлеан и города бассейна Ла-Платы росли именно там, где речные связи соединялись с рынками.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задаёт направления перевозок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горы, реки и побережья направляют транспортные связи, а затем усиливаются инженерными сооружениями.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как географический рубеж
</a:t>
            </a:r>
            <a:endParaRPr lang="en-US" sz="298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строительства канала суда были вынуждены обходить Южную Америку, что увеличивало время и стоимость перевозок. Новый путь резко сократил морское плечо между океанами.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маршрута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усилил значение Карибского бассейна и тихоокеанских портов Центральной Америки. Регион стал важным узлом международной торговли, где география напрямую влияет на экономику.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центров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решение изменило не только судоходство, но и карту связей между континентами. Панамский канал показал, как человек способен перестраивать природные барьеры под нужды мировой экономики.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пространства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 их границы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пояса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тайга занимают холодные северные широты, где короткое лето ограничивает земледелие и повышает значение природных ресурсов, транспорта и охраны хрупких почв.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равнины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и пампа удобны для механизированного земледелия и животноводства. Здесь ландшафт открыт, но именно поэтому особенно чувствителен к распашке, эрозии и засухам.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Тропическое разнообразие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Саванны, влажные леса и мангры формируют особенно высокое биоразнообразие. Эти экосистемы зависят от сезонности осадков, качества вод и сохранности прибрежных зон.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поясность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 создают вертикальную смену природных условий на коротком расстоянии. Из-за этого рядом могут существовать разные виды хозяйства, климатические режимы и транспортные ограничения.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территории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зонами часто оказываются переходными, а не резкими. Именно там особенно заметны последствия вырубки, осушения, урбанизации и изменения климата.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природных рисков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зависят не только от природы, но и от плотности заселения, качества инфраструктуры и степени освоения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Карибы и побережья уязвимее к штормам, а внутренние и горные районы чаще страдают от засух, паводков и оползней.
</a:t>
            </a:r>
            <a:endParaRPr lang="en-US" sz="1363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обобщённым картам природных опасностей для Америки; схема, 2025.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угрозы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регионах растёт конкуренция за воду между городами, сельским хозяйством и промышленностью. Это особенно заметно там, где потребление зависит от нестабильных осадков и снежного питания рек.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 создаёт долгосрочный риск для прибрежных городов, портов и дельт рек. Под угрозой оказываются инфраструктура, жильё и целые экономические районы.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побережьям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разрушает экосистемные связи и уменьшает способность ландшафтов удерживать влагу. В Амазонии это особенно опасно из-за масштаба территории и роли леса в климате.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лесного покрова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снижает урожайность и ускоряет деградацию земель. На степных территориях Америки это усиливается распашкой, перегрузкой пастбищ и длительными периодами без достаточной влаги.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25" y="1454022"/>
            <a:ext cx="3277500" cy="306945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управляют рисками и ресурсами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110050" y="152315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110050" y="171272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ключевую роль играют капельное орошение, повторное использование воды и более точный учёт потребления. Это помогает снижать потери без расширения нагрузки на реки и водохранилища.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110050" y="402220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земледелие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110050" y="421177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всё чаще приспосабливают к новым условиям через подбор культур, изменение сроков посева и агротехнику, сохраняющую влагу. Это снижает риск потерь в экстремальные годы.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4110050" y="3397438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побережий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10050" y="3587012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Берегозащитные сооружения, разумное планирование застройки и сохранение дюн помогают прибрежным районам адаптироваться к штормам и подъёму уровня моря, не разрушая полностью природные ландшафты.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4110050" y="2772675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водно-болотных угодий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110050" y="2962250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болот, лагун и пойм сохраняет естественные фильтры воды и снижает ущерб от паводков. Эти территории работают как буфер между природными процессами и городами.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4110050" y="2147913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110050" y="2337487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 защитных полос удерживает почвы, уменьшает эрозию и поддерживает местный водный режим. Такие меры особенно важны для склонов, бассейнов рек и деградированных земель.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продолжает работать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Америки — это не прошлое, а действующая система, которая определяет расселение, экономику и риски. Понимание этой связи помогает принимать более устойчивые решения.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2026-07-27T02:15:52Z</dcterms:created>
  <dcterms:modified xsi:type="dcterms:W3CDTF">2026-07-27T02:15:52Z</dcterms:modified>
</cp:coreProperties>
</file>