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берёза, свет и тишина в стихотворении Есенина.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«Берёза» С. Есенина
</a:t>
            </a:r>
            <a:endParaRPr lang="en-US" sz="37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Есенин: поэт родной природы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 умел видеть красоту в самых простых вещах: в деревне, снежном поле, дереве за окном. Его стихи звучат мягко, ясно и легко запоминаются.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у окна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глазами сразу возникает дерево, которое стоит совсем рядом, будто заглядывает в комнату. Оно не просто часть пейзажа, а словно тихая героиня зимнего утра, украшенная снегом и светом.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Сказочная зимняя красавица
</a:t>
            </a:r>
            <a:pPr algn="l" indent="0" marL="0">
              <a:lnSpc>
                <a:spcPct val="100000"/>
              </a:lnSpc>
              <a:buNone/>
            </a:pPr>
            <a:r>
              <a:rPr lang="en-US" sz="14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берёза напоминает нарядную сказочную фигуру. Снег лежит на ветвях мягко и аккуратно, поэтому дерево кажется пушистым, чистым и удивительно красивым в своей спокойной неподвижности.
</a:t>
            </a:r>
            <a:endParaRPr lang="en-US" sz="1413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вокруг дерева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вокруг будто замирает, чтобы не мешать этому зимнему чуду. Свет, тишина и белизна делают берёзу особенно заметной и создают ощущение доброго, почти волшебного утра.
</a:t>
            </a:r>
            <a:endParaRPr lang="en-US" sz="1469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в стихотворении: живая, нарядная, близкая
</a:t>
            </a:r>
            <a:endParaRPr lang="en-US" sz="215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 первая строфа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строфе поэт показывает берёзу в ясное зимнее утро. Дерево стоит спокойно, а снег на ветвях подчёркивает его чистоту и светлый вид.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кажется очень тихой и мирной. В ней нет суеты, только мягкий свет, ровный снег и ощущение, что зима нарисована осторожными, ласковыми штрихами.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читатель чувствует не холод, а красоту. Есенин как будто приглашает посмотреть на обычное дерево внимательнее и увидеть в нём праздничное настроение.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и яркие слова в стихотворении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сравнивает снег с серебром. Это помогает увидеть, как он блестит на ветках, будто дерево покрыто тонким сияющим узором. Сравнение делает зимнюю картину ярче и наряднее.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выбирает точные определения: белая, пушистая, сонная, нарядная. Эти слова создают добрый образ берёзы, которая выглядит спокойной, красивой и почти сказочной.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11900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37300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строки Есенина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плавно и напевно, поэтому стихотворение легко читать вслух. Оно почти похоже на тихую песенку о зимнем утре.
</a:t>
            </a:r>
            <a:endParaRPr lang="en-US" sz="1367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сложных выражений. Это помогает сразу понять картину и не отвлекаться от самого главного — красоты берёзы.
</a:t>
            </a:r>
            <a:endParaRPr lang="en-US" sz="1383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4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нежных, спокойных звуков передают тишину зимы. При чтении кажется, будто вокруг действительно очень-очень тихо.
</a:t>
            </a:r>
            <a:endParaRPr lang="en-US" sz="1458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запоминать текст почти без усилий. Слова выстраиваются ровно, как снежинки, которые аккуратно ложатся на ветви.
</a:t>
            </a:r>
            <a:endParaRPr lang="en-US" sz="136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на ветвях делает берёзу особенно заметной. Он словно укутывает дерево в мягкий белый наряд, и поэтому зимняя картина кажется чистой и светлой.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добавляет ощущение настоящей русской зимы. Но он не пугает: рядом с берёзой холод становится спокойным и даже красивым.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делает пейзаж близким и домашним. Читатель как будто сам стоит у стекла и смотрит на берёзу из тёплой комнаты.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 тишина завершают картину. Всё вокруг ещё только просыпается, а дерево уже сияет в первом зимнем свете.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детали в стихотворении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берёза важна для России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давно стала одним из самых узнаваемых деревьев в России. Её белый ствол и тонкие ветви часто встречаются в народном творчестве и сразу вызывают чувство родной природы.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Есенина берёза — не просто дерево, а знак красоты России. Через её образ поэт показывает любовь к родной земле, к её тихим зимам и знакомым пейзажам.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картина держится вокруг одного главного образа: берёзы у окна. Именно она делает стихотворение тихим, ясным и немного волшебным.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образ берёзы объединяет всё стихотворение и создаёт спокойное, светлое настроение.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А. Есенин, стихотворение «Берёза»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лирический герой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смотрит на берёзу внимательно и с теплом. Его взгляд не торопится: он замечает цвет, снег и тихое сияние зимнего дерева.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слышится восхищение природой. Герой будто радуется тому, что рядом есть такая простая, но красивая картина, которую легко не заметить.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эти строки чувствуется доброта и бережное отношение к земле, на которой растёт берёза. Поэт словно говорит: красота уже рядом, только посмотри.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окна и близкого взгляда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стоит не в далёком лесу, а прямо у окна, поэтому она кажется почти домашней. Читатель как будто сам выглядывает наружу и замечает тихое зимнее утро.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близкий взгляд делает картину особенно тёплой и живой. Простое окно превращается в рамку, через которую видно красоту родной природы совсем рядом.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4994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37300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увидеть картину
</a:t>
            </a:r>
            <a:endParaRPr lang="en-US" sz="2566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
</a:t>
            </a:r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белизне сразу создают ощущение чистоты. Берёза, снег и свет словно сливаются в одну спокойную зимнюю картину, которую легко представить.
</a:t>
            </a:r>
            <a:endParaRPr lang="en-US" sz="1348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Блеск снега
</a:t>
            </a:r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снега с серебром помогает увидеть мягкое сияние. От него стихотворение кажется праздничным, но не шумным, а тихим и очень нежным.
</a:t>
            </a:r>
            <a:endParaRPr lang="en-US" sz="1305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эпитеты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делают образ дерева добрым и запоминающимся. Берёза кажется пушистой, нарядной и сонной, будто она сама участвует в зимней сказке.
</a:t>
            </a:r>
            <a:endParaRPr lang="en-US" sz="1281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как краски
</a:t>
            </a:r>
            <a:pPr algn="l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пишет так, будто рисует словами. Каждое выражение добавляет свет, холод и спокойствие, поэтому читатель видит перед собой настоящую зимнюю картину.
</a:t>
            </a:r>
            <a:endParaRPr lang="en-US" sz="12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Простые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выбирает знакомую детям лексику: окно, снег, утро, дерево. Поэтому смысл легко понять сразу, без долгих объяснений.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Ясные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появляются привычные картины русской зимы. Их нетрудно представить, а значит, текст быстро запоминается и звучит очень живо.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Музыкальное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плавный ритм помогают читать стихотворение почти как песенку. Поэтому его приятно слушать и нетрудно выучить наизусть.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стихи Есенина понятны детям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на ветках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тонких ветвях лежит снег, и дерево кажется нарядным, словно его украсили к зимнему празднику. Эта простая деталь показывает, как поэт умеет замечать красоту в обычном пейзаже. В ней чувствуется любовь к родной земле.
</a:t>
            </a:r>
            <a:endParaRPr lang="en-US" sz="1267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утро у окна
</a:t>
            </a:r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окном ещё рано и очень тихо. Светлый зимний воздух словно замедляет всё вокруг, а берёза стоит спокойно и уверенно. Из этой короткой сцены вырастает образ близкой, знакомой России.
</a:t>
            </a:r>
            <a:endParaRPr lang="en-US" sz="1381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без лишних слов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не придумывает сказочный дворец, а показывает то, что каждый может увидеть сам. Обычное дерево, снег и утренний свет складываются в трогательную картину. Именно так рождается чувство родины.
</a:t>
            </a:r>
            <a:endParaRPr lang="en-US" sz="1267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русской природой
</a:t>
            </a:r>
            <a:endParaRPr lang="en-US" sz="262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короткое, поэтому его удобно читать вслух и повторять. Каждая строка звучит ясно, без лишних сложностей, как спокойный зимний шёпот.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звуки создают мягкое, плавное звучание. Они помогают словам цепляться друг за друга, и текст запоминается почти сам собой, без скучной зубрёжки.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 стихотворении очень понятные: снег, окно, дерево, утро. Ребёнок легко представляет их, а знакомая картинка быстрее остаётся в памяти.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напоминает тихое покачивание веток под снегом. Он не торопится, а будто ведёт читателя от одной строки к другой очень спокойно и уверенно.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образ берёзы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простых зимних деталей возникает тёплый поэтический образ.
</a:t>
            </a:r>
            <a:endParaRPr lang="en-US" sz="13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61355" y="1038650"/>
            <a:ext cx="2966990" cy="3802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красиво в строках Есенина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29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очень выразителен белый цвет. Он звучит почти в каждой детали и делает берёзу похожей на праздничное зимнее украшение, только очень тихое.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29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строкам помогают мягкие звуки и спокойный ритм. Из-за них стихотворение не просто описывает снег, а словно тихо поёт о красоте и нежности.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Красоту можно увидеть даже в самый обычный зимний день. Нужно только внимательно посмотреть вокруг, и тогда простая берёза станет настоящим чудом.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учит замечать маленькие детали: снег, свет, тишину и дерево у окна. Из таких деталей складывается большое чувство радости и восхищения.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в стихотворении — это не просто дерево. Она становится знаком любви к родной природе и напоминанием, что красота часто живёт рядом с нами.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11900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1719" y="1295150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11900"/>
            <a:ext cx="571500" cy="5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стихотворении
</a:t>
            </a:r>
            <a:endParaRPr lang="en-US" sz="2845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Известное стихотворение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«Берёза» — одно из самых узнаваемых стихотворений Сергея Есенина. Его часто читают в начальной школе, потому что оно понятно и очень красиво звучит.
</a:t>
            </a:r>
            <a:endParaRPr lang="en-US" sz="1253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
</a:t>
            </a:r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снег, утро, окно и тихое дерево. Эти детали создают светлую картину русской зимы, которую легко представить даже с закрытыми глазами.
</a:t>
            </a:r>
            <a:endParaRPr lang="en-US" sz="1284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любуется берёзой с добротой и вниманием. Через это простое наблюдение передаётся нежность к природе и уважение к родной земле.
</a:t>
            </a:r>
            <a:endParaRPr lang="en-US" sz="1253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запоминания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и ясные образы помогают быстро выучить текст наизусть. Стихотворение звучит как маленькая песенка, поэтому его приятно повторять.
</a:t>
            </a:r>
            <a:endParaRPr lang="en-US" sz="120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14850" y="818700"/>
            <a:ext cx="4068600" cy="3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стихотворение о большой красоте
</a:t>
            </a:r>
            <a:pPr algn="l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«Берёза» показывает, что даже обычное дерево может стать поэтическим чудом. Есенин учит замечать красоту рядом, любить природу и хранить в сердце тихий зимний свет.
</a:t>
            </a:r>
            <a:endParaRPr lang="en-US" sz="457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2026-05-24T06:09:09Z</dcterms:created>
  <dcterms:modified xsi:type="dcterms:W3CDTF">2026-05-24T06:09:09Z</dcterms:modified>
</cp:coreProperties>
</file>