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российская революция: кризис империи и начало политических перемен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революция 1905–1907 годов объединила рабочие, крестьянские и военные выступления и заставила власть пойти на уступки.
</a:t>
            </a:r>
            <a:endParaRPr lang="en-US" sz="1765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революции и исторический контекст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Россия оставалась самодержавной монархией без развитой системы политического представительства. В городах росли заводы, но тяжёлые условия труда и слабая защита прав рабочих усиливали напряжение. В деревне — малоземелье и аграрный кризис, усугублённые поражением в Русско-японской войне, ростом цен и недовольством.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противоречия начала XX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фабриках рабочий день длился 11–12 часов, а система штрафов дополнительно «съедала» зарплату. Конфликты между предпринимателями и рабочими становились не исключением, а правилом повседневной жизни.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имущественное неравенство подталкивало людей воспринимать государство как «чужое». Для крестьян оставались характерными зависимость от помещиков и отсутствие понятных механизмов защиты своих интересов.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сохранялось малоземелье: значительная часть хозяйств не могла прокормить семью без аренды земли или ухода на заработки. Отсюда — постоянная зависимость и высокая уязвимость к любым экономическим срывам.
</a:t>
            </a:r>
            <a:endParaRPr lang="en-US" sz="139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становилось социальное накопление проблем: рабочие требовали улучшения условий и прав, а крестьяне — решения земельного вопроса. Эти ожидания быстро превращались в массовый протест.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«Кровавое воскресенье» и перелом общественных настроений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Погибли и были ранены сотни людей. В исторической памяти «Кровавое воскресенье» закрепилось как момент, после которого значительная часть общества утратила веру в возможность решить проблемы «через просьбу к царю». Protest перестал быть исключением и стал требованием перемен.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доверию: потеря веры в «доброго царя»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 многие начали действовать иначе: протест становился более открытым и организованным, а политические требования звучали всё настойчивее. Власть и народ окончательно перестали говорить на «одном языке ожиданий», и конфликт получил дальнейшее развитие по всей империи.
</a:t>
            </a:r>
            <a:endParaRPr lang="en-US" sz="1186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молитвы к политике: протест меняет форму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января 1905 года в Петербурге рабочие шли с петицией к Зимнему дворцу, рассчитывая на справедливость. Во главе колонны находился священник Георгий Гапон. Войска открыли огонь — и мирное шествие мгновенно стало символом разрыва между народом и монархией.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Петиция у Зимнего дворца: надежда и столкновение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революции в 1905 году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нарастания событий по мере распространения массового протеста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рабочих депутатов как новый политический феномен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возникли как способ координации стачек и защиты интересов рабочих в период революционного подъёма. Они помогали превращать разрозненные выступления в более согласованные действия.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известным стал Петербургский Совет, действовавший осенью 1905 года. Он объединял представителей многих предприятий, то есть работал как «мост» между трудовыми коллективами.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стали формой самоорганизации снизу и наглядно показали, что коллективное политическое действие возможно. Одновременно они обозначили альтернативу прежнему, бюрократическому управлению.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653269"/>
            <a:ext cx="4843800" cy="27780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революции 1905–1907 годов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революции: от начала массового подъёма до спада движения и изменения роли представительных учреждений.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концентрируются вокруг 1905 года: массовая мобилизация, кризис управления и усиление политического конфликта. Позднее — постепенное затухание и переход к институциональным механизмам под контролем власти.
</a:t>
            </a:r>
            <a:endParaRPr lang="en-US" sz="1364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исторических дат и событий по материалам школьных курсов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революционной активности по годам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1905–1907: качественные сведения о характере выступлений; значения отражают условный индекс, не точные статистические измерения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интенсивность приходилась на 1905 год, особенно на осень, когда страна пережила политическую стачку и обострение кризиса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«волны» в 1906–1907 годах показывает: без устойчивых условий для продолжения массовых выступлений революционное движение заметно теряло размах.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 октября 1905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 октября стал ключевым политическим ответом на революционный кризис. В документе обещались гражданские свободы: неприкосновенность личности, свобода слова, совести, собраний и союзов.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свобод, манифест предусматривал участие Государственной думы в законотворчестве. Это означало, что политические изменения начали оформляться через представительные механизмы, а не только через решения сверху.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самодержавие не было ликвидировано: император сохранял значительную власть над правительством, армией и внешней политикой, а также мог влиять на работу парламента. Поэтому эффект был ограниченным и противоречивым.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партийной и парламентской политики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избирательная система оставалась неравной и сословной. Правительство сохраняло право распускать Думу и менять избирательные правила, поэтому парламентская жизнь развивалась внутри жёстких ограничений, а не как полноценная самостоятельная власть.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— и прежние рамки влияния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1905–1906 годов ускорили оформление политических партий и вывод общественной дискуссии в публичную сферу. Укреплялись кадеты, октябристы, эсеры и социал-демократы, а обсуждение политических вопросов выходило за пределы узких кружков.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улицы к программам: партии и публичная борьба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148334"/>
            <a:ext cx="4843800" cy="17879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думы и их судьба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история России, обобщение по решениям о созыве/роспуске дум (1906–1907).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три ключевых этапа думского представительства в 1906–1907 годах: работу I и II Государственных дум, их роспуск и изменение избирательного закона, повлиявшее на состав III Думы.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Думская модель расширила публичную политику, но фактически стала управляемым институтом: власть сохраняла рычаг роспуска и меняла правила выборов, добиваясь нужного состава.
</a:t>
            </a:r>
            <a:endParaRPr lang="en-US" sz="13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движение и аграрный вопрос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нарастали требования к перераспределению земли. Крестьяне связывали надежды с возможностью получить наделы без зависимости от воли помещика и без постоянной нехватки ресурсов.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передел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наиболее острых лозунгов было прекращение власти помещиков над землёй. На практике это проявлялось в конфликтах с владельцами, захватах участков и борьбе за право владеть землёй.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помещичьего землевладения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вопрос остался открытым: революция не закрепила устойчивого решения земельной проблемы. Из-за этого напряжение возвращалось снова, подпитывая дальнейшую нестабильность в деревне.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Нерешённость после революции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Арендные платежи и сборы часто становились неподъёмными. Поэтому крестьяне добивались их сокращения, чтобы уменьшить долговую зависимость и выровнять расходы с реальными доходами хозяйств.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арендных платежей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революционного движения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социального состава революции 1905–1907 годов в отечественной исторической литературе; процентные значения носят иллюстративный характер.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объединила разные по интересам группы: протест рабочих давал импульс, крестьянство расширяло территорию конфликта, а политическая интеллигенция формулировала требования конституции и парламента.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Разнонаправленность целей усложняла согласование действий, но общий эффект обеспечивал массовость и давление на власть. Поэтому система реагировала сочетанием уступок и жёстких мер.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выступления и кризис армии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Севастополе и Кронштадте фиксировались выступления, связанные с тяжёлыми условиями службы и протестными настроениями. Такие события били по образу армии как надёжной опоры режима.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1905 — волнения в портах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начались уличные бои, где решающее значение имели войска и их лояльность. Подавление восстания подтвердило, что кризис дисциплины не превратился в массовый переход на сторону революции.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1905 — вооружённый взрыв в столице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на броненосце «Потёмкин» показало, что недовольство охватывает не только тыл, но и вооружённые силы. Символически это усилило впечатление о слабости дисциплины.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1905 — бунт на флоте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власть подавляла революцию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 правительства в 1905–1907 годах: сочетание политических уступок и репрессивных мер.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Декабрьское вооружённое восстание в Москве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Декабрьское вооружённое восстание в Москве продолжалось с 7 по 18 декабря 1905 года и стало кульминацией революции. Бои шли на баррикадах, а рабочие районы Пресня и Замоскворечье превратились в центры сопротивления.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было подавлено войсками, и после этого революционная волна заметно пошла на спад. Московские события подчеркнули переход от массовых стачек к открытой вооружённой борьбе.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революции: достижения и ограничения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положениям и правовым изменениям 1905–1907 годов (манифесты, законы, практика созыва Дум).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запустила новые политические механизмы, но не закрепила их в форме устойчивого ограничения монархии. Поэтому реформы разворачивались, а ключевые рычаги оставались у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ожиданий общества и возможностей системы сделало итог противоречивым: институциональные изменения произошли, однако проблема политической ответственности власти не была решена полностью.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революции для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российская революция стала первой крупной массовой попыткой ограничить самодержавие и расширить политические права общества. Это изменило привычный порядок: протест стал публичным и организованным.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многие требования не были реализованы, революция показала слабость старой системы и повлияла на общественное сознание. Этот опыт стал важной «подготовкой» к кризисам последующих лет, включая 1917 год.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дала практический опыт парламентской борьбы и мобилизации через стачки, демонстрации и создание новых форм самоорганизации. Даже при поражении движения общество научилось действовать коллективно.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29" y="1310700"/>
            <a:ext cx="3483692" cy="3463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личности революции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роль наиболее заметных фигур разных лагерей и объясняет, как их позиции влияли на события 1905–1907 годов.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фигур показывает, что революция была не только столкновением улицы и власти, но и спором о будущем политическом устройстве. При этом центр принятия решений оставался у монархии и правительства.
</a:t>
            </a:r>
            <a:endParaRPr lang="en-US" sz="1364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биографиям и политическим ролям ключевых участников революции 1905–1907 годов (по обобщающим историческим курсам).
</a:t>
            </a:r>
            <a:endParaRPr lang="en-US" sz="12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начало нового политического 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российская революция не свергла монархию, но изменила политическую систему и характер общественной жизни. Она доказала силу массового движения, вынудила власть идти на уступки и одновременно показала пределы реформ.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2026-05-12T19:35:05Z</dcterms:created>
  <dcterms:modified xsi:type="dcterms:W3CDTF">2026-05-12T19:35:05Z</dcterms:modified>
</cp:coreProperties>
</file>