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властелин единого Китая: общая картина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Цинь Шихуанди — основатель единой империи и реформатор древнего Китая.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объединению Китая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III веке до н.э. Китай был раздроблен на множество царств, которые вели непрерывные войны. Царство Цинь под Ин Чжэнем объединило эти земли, создав первое единое государство в истории.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восхождение Цинь Шихуанди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259 год до н.э.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Ин Чжэна в семье князя царства Цинь, будущего первого императора.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230–221 годы до н.э.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 Чжэн ведёт завоевательные войны, последовательно побеждая остальные царства.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246 год до н.э.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возрасте 13 лет Ин Чжэн становится главой царства после смерти отца.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221 год до н.э.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Китая и провозглашение себя Шихуанди — «первым императором».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завоевания царства Цинь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царства Хань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Цинь быстро и эффективно захватила царство Хань, используя хорошо вооружённых воинов и инновационные боевые тактики, что ускорило объединение.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царства Чу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Чу было крупнейшим соперником; его захват потребовал масштабных сражений и стратегических манёвров, после чего влияние Цинь значительно возросло.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новых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Цинь применяли арбалеты и железные мечи, что дало им преимущество над соперниками в военных столкновениях.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объединения Китая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шаги создания единой империи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системы управления империей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разделялась на округа и уезды, заменив старую феодальную систему уделов для более эффективного контроля.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наследственной знати была сведена к минимуму, чиновников на ключевые посты назначал император лично.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разделялась на гражданскую, военную и контрольную ветви, обеспечивая строгий порядок и управление.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реформы Цинь Шихуанди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охватывали управление, экономику, культуру и армию, укрепляя государство и власть императора.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повысили эффективность управления и сплотили империю.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летописи III века до н.э.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императора и идеология легизма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Цинь Шихуанди ввёл титул «император» и создал абсолютную монархию с культовым почитанием собственной личности.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должности давались через экзамены, чиновники получали жалованье и выполняли строгие обязанности.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надзора включала специально обученных чиновников для контроля исполнения законов на местах.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строились на идеях легизма, предусматривающих жёсткие наказания и неукоснительное исполнение правил.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централизованной власти в Китае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положительно сказалась на прекращении междоусобных войн и улучшении управления страной.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хозяйственного развития и укрепление государственной безопасности благодаря единой власти.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увеличился контроль над населением, возросло недовольство и возникли внутренние конфликты.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технологические реформы эпохи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единая система мер и весов для упрощения торговли и построения инфраструктуры.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Реформирована денежная система — появилась удобная круглая монета с отверстием в центре.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Унификация письменности способствовала эффективному делопроизводству и управлению империей.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Масштабное строительство дорог и каналов значительно улучшило транспорт и коммуникации между регионами.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знаменитые строительные проекты Цинь Шихуанди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защита северных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приказу Цинь Шихуанди началось строительство Великой стены длиной более 5 000 километров. Эта мощная крепость предназначалась для защиты от кочевников и подчеркивала силу нового единого государства.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 административные здания в столице Сянъянь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Цинь Шихуанди возвел в столице роскошные дворцы и государственные учреждения, которые символизировали могущество и централизованную власть империи. Эти сооружения стали центром управления и символом объединения.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Терракотовая армия — вечная охрана императора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мавзолее Цинь Шихуанди обнаружена Терракотовая армия из более чем 8 000 глиняных воинов и лошадей. Каждая фигура уникальна, и этот проект раскрывает величие и страх императора относительно загробной жизни.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подавление: методы власти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введена цензура: сожжение книг и запрет на конфуцианские учения ограничили свободу мысли и укрепили идеологический контроль.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распространялись на недовольных — купцов, аристократов и ученых — что обеспечивало стабильность, но увеличивало социальное напряжение.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установил жесткие наказания, включая телесные наказания и смертную казнь, чтобы поддерживать порядок и дисциплину в государстве.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централизованной власти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монархии сопровождалось ростом налогов и обязательного труда для многих крестьян, что вызвало многочисленные недовольства.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Жесткие порядки и высокие требования привели к массовым выступлениям и бунтам, особенно в поздние годы правления Цинь Шихуанди.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эпохи: как помнят первого императора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«Цинь» стало основой для европейского слова «Китай», отражая долговечное влияние эпохи императора.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признают достижения данного периода, несмотря на суровый стиль управления и жесткие методы правления.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культуре Цинь Шихуанди воспринимается и как символ силы и решимости, и как образ жёсткого тирана с многочисленными памятниками.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династии Цинь и исторические уроки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смерти Цинь Шихуанди в 210 году до н.э. в империи вспыхнули восстания и борьба за власть между различными группировками.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четыре года династия Цинь пала, уступив место династии Хань, которая унаследовала реформы, но смягчила методы управления.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Цинь стал уроком: чрезмерный контроль может вызвать социальные кризисы и ускорить падение даже мощного государства.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 великими реформаторами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I и Цинь Шихуанди: объединение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правителя смогли впервые объединить свои страны под сильной центральной властью. Они провели реформы, направленные на стандартизацию и укрепление государственного управления, способствуя развитию державы.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меры ради стабильности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Цинь Шихуанди и Петр I использовали строгие законы и репрессии, чтобы подавить внутренние конфликты. Их управленческие методы иногда вызывали недовольство, но обеспечили порядок и эффективность правительства.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император Китая в культуре и искусстве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Цинь Шихуанди в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легендах император изображается как сильный и решительный правитель, основатель новой эпохи, его многочисленные подвиги стали частью народного фольклора.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Цинь Шихуанди в киноискусстве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«Герой» и «Император и убийца» показывают разные аспекты характера императора — от жестокого завоевателя до заботливого лидера, раскрывая сложность его личности.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в массовой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Цинь Шихуанди широко используется в комиксах и мультфильмах, где он предстает как символ силы и власти, популярный среди молодого поколения и студентов.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Терракотовая армия: факты и открытия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археологами в 1974 году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Терракотовая армия была случайно найдена фермером возле Сианя. Это открытие стало одним из важнейших в археологии XX века, изменив представление о древнем Китае.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каждой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статуя отличается неповторимыми чертами лица и детальной экипировкой, что говорит о высоком уровне мастерства древних ремесленников и тщательном планировании.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туристов и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Мавзолей с армией признан одним из чудес света и привлекает тысячи посетителей ежегодно. Исследования помогают глубже понять культуру и военную организацию эпохи Цинь.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факты о Цинь Шихуанди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одержим поиском эликсира бессмертия, доверяя алхимикам и магам, что отражает его страх перед смертью и стремление к вечной жизни.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использовал двухъярусные колесницы для передвижения и путешествовал тайно, чтобы избежать заговоров и сохранить безопасность.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 властителем в молодом возрасте, Цинь Шихуанди сразу принял решительные меры для утверждения своей власти и контролировал чиновников и войска.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Цинь Шихуанди для истории Китая и мира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Цинь Шихуанди создал основу мощного государства, объединив Китай и проведя важные реформы, которые повлияли на развитие истории не только его страны, но и всего мира.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2026-05-10T10:36:49Z</dcterms:created>
  <dcterms:modified xsi:type="dcterms:W3CDTF">2026-05-10T10:36:49Z</dcterms:modified>
</cp:coreProperties>
</file>