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и лето: время солнца, игр и добрых книжек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зовёт читать, играть и замечать красоту вокруг.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 и почему его ждут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приходит после весны, приносит тепло, длинный день и школьные каникулы. В это время больше прогулок, чтения и семейных радостей, а каждый день будто становится чуть длиннее и светлее.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летнее солнце и погода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высоко и долго освещает землю. От его лучей становятся теплее вода, дорожки и листья, а день кажется особенно светлым и весёлым.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летние дни часто бывает тепло или даже жарко. Такой воздух зовёт гулять, играть во дворе и радоваться каждому свободному часу на улице.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летом внезапно проходит небольшой дождь или гроза. После него трава пахнет свежо, а на листьях и травинках остаются блестящие капли.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дождь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небо особенно красивое: голубое, высокое и ясное. В такие минуты кажется, что лето нарисовало над землёй свежую и яркую картину.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небо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природа в картинках и словах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полный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лето расстилает зелёный ковёр и рассыпает по нему цветы. Здесь можно увидеть ромашки, колокольчики и одуванчики. Над травой кружат бабочки, а воздух кажется лёгким и звонким, будто природа тихо поёт.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лесная тропинка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летом деревья стоят в густой зелени, а солнечные лучи пробираются между ветками. По тропинке важно шагает стрекоза, а где-то рядом слышны голоса птиц. Кажется, что лес сам улыбается тёплому дню.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летом особенно красиво: блестит гладкая поверхность, шуршит камыш, а над берегом летают насекомые. После дождя всё вокруг становится свежее и ярче. Даже обычная лужица может показаться маленьким зеркалом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325" y="1294104"/>
            <a:ext cx="281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любят заниматься дети летом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помогает почувствовать скорость и свободу. По дорожке, двору или парку ехать особенно приятно, когда вокруг много света и можно кататься почти до самого вечера.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на велосипеде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хочется больше двигаться: прыгать через скакалку, бегать наперегонки и смеяться. Такие игры делают день шумным, бодрым и совсем не скучным.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Прыгать и бегать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мяч редко лежит без дела. С ним играют в догонялки, перебрасывают его друг другу и устраивают весёлые игры во дворе вместе с друзьями.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 мяч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веток, покрывала или коробок дети любят строить шалаши и прятаться в них. Получается маленький домик для игр, секретов и важных детских разговоров.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шалаши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бабушки, на даче или в саду дети часто собирают ягоды. Это занятие и вкусное, и приятное: сначала поиск, потом аккуратный сбор, а затем угощение.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ягоды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у школьников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— самое длинное школьное отдыхательное время. За три месяца можно выспаться, гулять без спешки, читать любимые книги и успевать делать то, на что не хватало времени зимой.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помогают отдохнуть и набраться сил перед новым учебным годом. После них возвращаться в класс легче, потому что в памяти остаются яркие впечатления и хорошие летние истории.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приятно проводить дни на свежем воздухе. Можно ездить в гости, ходить в парк, помогать взрослым и замечать, как вокруг всё меняется от тепла и солнца.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игры, вода и песок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подвижные игры особенно радуют: прятки, догонялки, бадминтон и весёлые прыжки с мячом. В тёплый день даже обычный двор превращается в большую площадку для приключений.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в песочнице игры становятся ещё интереснее. Дети строят замки, лепят дорожки, пускают кораблики и наблюдают, как на поверхности воды вспыхивают солнечные 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ягоды и фрукты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 середине лета поспевают клубника, черешня и малина. Они пахнут так сладко, что хочется скорее попробовать их после прогулки или полива грядок.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столе часто бывают свежие овощи и зелень. Они помогают почувствовать вкус тёплого сезона, когда всё вокруг растёт быстро и радует своим цветом.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смородина, крыжовник и вишня, а рядом с ними — сочные арбузы и дыни. Летние плоды яркие, красивые и очень аппетитные.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летом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появляются птенцы, а насекомые особенно заняты: пчёлы собирают нектар, бабочки перелетают с цветка на цветок, а жизнь в природе идёт очень активно.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лета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теплее, растения быстро идут в рост, а травы и листья набирают силу. В садах и парках всё вокруг заметно зеленеет.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лета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созревают, дни остаются тёплыми, но воздух уже чувствует приближение осени. Природа словно бережно собирает летние подарки.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летний день от утра до вечера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проходит тёплый день летом: от прохладного утра до звёздной ночи.
</a:t>
            </a:r>
            <a:endParaRPr lang="en-US" sz="15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когда лето становится сказкой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двор будто замирает и слушает, как медленно уходит день. Солнце прячется за крыши, и на дорожках лежат длинные тени. Небо светится золотом, а потом мягко меняет краски, словно художник берёт новые карандаши.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детской палитре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дня облака становятся особенно заметными, а небо окрашивается в розовый, оранжевый и фиолетовый цвета. Кажется, будто кто-то аккуратно смешал краски в большой коробке. В такой вечер хочется долго смотреть вверх и мечтать.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городе и на даче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летом особенно оживают парки, фонтаны и детские площадки. Здесь можно бегать, кататься и встречаться с друзьями почти каждый день.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 ребята помогают взрослым поливать грядки, собирать ягоды и наблюдать, как наливаются овощи. Так лето становится и полезным, и интересным.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там, и здесь лето учит замечать новое вокруг себя. Оно приносит движение, свободу и много маленьких открытий для любознательных детей.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дарит шумные игры, красивые аллеи и прогулки после уроков. А дача — тишину, свежий воздух и радость от простых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летние радостные дни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начинается с большого детского праздника. В этот день проходят концерты, игры, рисунки на асфальте и добрые семейные прогулки.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июня — День защиты детей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лета часто радует семейными выездами, походами в парк и пикниками на природе. Здесь особенно вкусными кажутся простые угощения.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— поездки и пикники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каникул многие ребята проводят время в школьных лагерях. Там играют, мастерят поделки, гуляют и заводят новых друзей.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— школьные лагеря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лета остаются дни рождения, прогулки во дворе и фотографии на память. Впечатлений много, и они ещё долго согревают сердце.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— праздники и воспоминания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лето для первоклассника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простое: пей воду, надевай головной убор и не стой долго на солнце. В жаркий день лучше чаще отдыхать в тени и не спешить.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— быть внимательным у воды, на дороге и во время активных игр. Если рядом взрослые, лето проходит спокойнее, а приключения остаются только хорошими.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для людей и природы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растут особенно быстро, потому что им хватает света и тепла. На клумбах и лугах появляется много ярких цветов, и даже обычная тропинка выглядит нарядно.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птицы поют чаще, а в гнёздах подрастают птенцы. Летний двор оживает, если прислушаться к звонким голосам и шороху крыльев.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птенцы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летом больше свободных минут для любимых книг, прогулок и тихого отдыха. Можно читать на скамейке, в тени дерева или дома после долгого дня.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чтения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учит замечать маленькие чудеса вокруг себя. Сегодня это новый лист, завтра — бабочка, а послезавтра — яркий цветок или смешная стрекоза у воды.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каждый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звуки, запахи и цвета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слышится в пении птиц, стрекоте кузнечиков и шорохе травы. К ним добавляются плеск воды и тихий ветер, который словно шепчет: «Погуляем ещё чуть-чуть».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легко узнать по запахам. Это свежая трава, тёплый дождь, сладкие ягоды и солнечный воздух, от которого хочется улыбаться и дышать глубже.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лета тоже очень заметны. Это зелёные деревья, жёлтое солнце, голубое небо и яркие цветы, которые будто соревнуются, кто красивее.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лето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лето — это море, песок и высокий шум волн. Для других — поездки на природу, прогулки по полям и запуск воздушного змея. Впечатления у всех разные, а радость одна.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 моря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ждёт лагеря, кто-то — бабушкиного сада, а кто-то — игр во дворе. Но почти у каждого лето связано со свободой, длинным днём и хорошим настроением.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дома, в деревне и в лагере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удачный летний день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провести день интересно, спокойно и без лишней спешки.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остаётся в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дарят свободу от уроков, а значит, больше времени для игр, поездок и общения с друзьями. Именно поэтому дни кажутся длиннее и радостнее.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рассказы взрослых и семейные традиции помогают сохранить тёплые впечатления. Потом достаточно одного взгляда на снимок, и лето снова будто возвращается.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часто случаются маленькие приключения: первый самостоятельный поход в парк, новый велосипед или весёлый вечер во дворе. Такие моменты запоминаются надолго.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остаётся с нами надолго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детям тепло, игры, книги и радость открытий. Оно быстро пролетает, но оставляет в памяти яркие краски, добрые встречи и хорошее настроение на весь год.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2026-05-24T02:03:13Z</dcterms:created>
  <dcterms:modified xsi:type="dcterms:W3CDTF">2026-05-24T02:03:13Z</dcterms:modified>
</cp:coreProperties>
</file>