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6550" y="1572897"/>
            <a:ext cx="4987500" cy="191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английских идиом с животными: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животными делают английскую речь яркой и помогают понять культуру.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489290" y="4478938"/>
            <a:ext cx="218084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животных образов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идиомы в английском языке сложились за века, отражая культурные традиции и наблюдения за природой. Они помогают понять мышление и образ жизни носителей языка.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Идиома: 'Let the cat out of the bag'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значит случайно раскрыть секрет или преждевременно сообщить важную информацию, что может привести к неприятным последствиям.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произошла от старинной рыночной практики, когда продавали поросят в мешках, а мошенники могли подменять их котами.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используется в повседневной речи для описания случаев, когда тайна становилась известной раньше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скрытые намерения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человека, который скрывает свои истинные цели под маской доброжелательности. Истоки уходят в басни Эзопа, где волк прячется под шкурой овцы для обмана.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аналог и визуализация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похожее выражение «волк в овечьей шкуре». Образ волка, прячущегося среди овец, стал символом обмана и предательства.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идиомы 'A wolf in sheep’s clothing'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'Busy as a bee' — употребление и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идиомы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сравнивает человека с пчелой, которая постоянно занята сбором нектара и строительством улья. Это символ усердия и активности.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используется для описания живых учеников, спортсменов и профессионалов, подчёркивая их трудолюбие и энергичность.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ложное предупреждение или ложную тревогу, когда обращаются за помощью без причины, вызывая потерю доверия.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'Cry wolf' — смысл и история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из басни о пастухе, который неоднократно лгал, что на его овец напал волк, и когда пришла настоящая опасность, ему не поверили.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предостерегает не злоупотреблять доверием и серьезно относиться к предупреждениям.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употребляется, чтобы описать ситуации, где чрезмерные ложные сигналы ослабляют реакцию окружающих.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английских животных идиом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популярность у школьников у выражения "let the cat out of the bag".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идиомы с секретами и эмоциями пользуются большим спросом при изучении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материалов и онлайн-источников, 2024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означает бездельничать или вести себя несерьёзно, как обезьяна, играющая или шалящая. Используется в разговорах о детях или подростках, которые отвлекаются от работы.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выражение применяется, когда ученики бездумно развлекаются на уроке вместо учёбы, что снижает эффективность занятий.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monkey around' — значение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" y="2097743"/>
            <a:ext cx="254991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245" y="2115380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терпению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советует подождать, не спешить с решением, быть осторожным в действиях.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связано с необходимостью сдерживать лошадей, чтобы не спешить перед стартом или важным событием.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употребляется в ситуациях, когда нужно замедлить темп разговоров или поступков, чтобы избежать ошибок.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идиомы 'Hold your horses'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9" y="1835776"/>
            <a:ext cx="415771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и русских идиом с животными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соответствия между английскими идиомами, их русскими аналогами и значениями в двух языках.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символизируют схожие черты в обеих культурах, отражая универсальность образов.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Idioms Dictionary; Русский толковый словарь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универсальные символы в идиомах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идиомах отражают определённые черты: например, лиса символизирует хитрость, так как эти животные известны своей сообразительностью и хитроумными способами добычи пищи.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 часто ассоциируется с упрямством, что связано с его стойким характером и нежеланием подчиняться, что заметно в устойчивых английских выражениях.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в английских идиомах олицетворяет смелость и силу благодаря своему положению «царя зверей», что делает его универсальным символом мужества и лидерства.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выражения 'chicken scratch'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связано с неровными, неаккуратными линиями, похожими на следы, оставленные курицей. Такая ассоциация появилась из-за того, что куры царапают землю беспорядочно, оставляя хаотичные отметки.
</a:t>
            </a:r>
            <a:endParaRPr lang="en-US" sz="1069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использования в повседневной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употребляется, чтобы описать нечёткий почерк, трудно читаемый другим. Например, учитель может сказать: «Его записи — это настоящий chicken scratch, я едва могу понять слова».
</a:t>
            </a:r>
            <a:endParaRPr lang="en-US" sz="115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'Chicken scratch' — характеристика плохого почерка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человека, ведущего себя неуклюже, разрушающе в хрупкой обстановке, часто неожиданно и неподходяще для ситуации.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используется для характеристики слишком резких или непродуманных действий, которые могут причинить вред или вызвать неприятности в обществе.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связано с представлением о быке, вошедшем в магазин фарфора, где своими движениями причиняет много повреждений и беспорядка.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может быть коллега, который слишком резко критикует идеи на совещании, вызывая конфликты и раздражение у других участников.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a bull in a china shop' — значение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'Dog in the manger' — суть и нюансы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человека, который не пользуется чем-то полезным, но и другим не даёт возможность использовать. Это проявление эгоизма или зависти в повседневных ситуациях.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выражение из басни, где собака лежит на сене, которое не ест и другим не позволяет брать, что демонстрирует бессмысленное удержание доступного ресурса.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понять английскую идиому с животным?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для верного понимания и применения идиомы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472" y="2057985"/>
            <a:ext cx="349974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идиома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'Krokodilstränen weinen' означает «проливать крокодиловы слёзы», то есть показывать фальшивую грусть, аналогично английской идиоме.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идиома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'Travailler comme un cheval' переводится как «работать как лошадь», подчёркивая трудолюбие, сходное с английским выражением.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идиома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'Ser un pez gordo' — «быть большой рыбой» отражает идею влиятельного человека, схожую с английским выражением 'big fish'.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идиома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'马马虎虎' (mǎmǎhǔhǔ) означает «так себе» или «небрежно», иногда ассоциируется с поведением животного, как в английских идиомах.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аналоги английских идиом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'When pigs fly' — невозможное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идиома используется, чтобы сказать, что что-то никогда не произойдет. Образ летающей свиньи показывает абсурдность события. Часто подростки употребляют её в шутливом контексте.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cold fish' — описание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описывает холодного и невозмутимого человека без яркой эмоциональной реакции. Оно передаёт образ воды и рыбы в холодном состоянии, делающий речь образной.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'Cat got your tongue?' — ситуация молчания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кто-то неожиданно замолкает и не может ответить, как будто у него язык украла кошка. Фраза встречается в лёгкой разговорной речи и часто вызовет улыбку.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животные идиомы на английском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отношения в английских звериных идиомах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животными помогают ярко выражать эмоции, например, 'as gentle as a lamb' характеризует человека как мягкого и доброго, что усиливает эмоциональную окраску речи.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go ape' — выражение сильного гнева или раздражения, сравнивает человека с обезьяной, выходящей из себя, что отражает резкое изменение настроения.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be a lone wolf' означает одиночество, самостоятельность или нежелание общаться с другими. Эти выражения создают живые образы для передачи чувств.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идиомами помогает учащимся лучше чувствовать язык, что улучшает понимание разговорной речи и позволяет быстро ориентироваться в разных ситуациях.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идиом в средней школе: преимущества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идиом развивает навыки письма, делает тексты более живыми и интересными, способствует свободному выражению мыслей и эмоций.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подобных выражений повышает мотивацию к изучению иностранных культур, расширяет кругозор и формирует уважительное отношение к языковому многообразию.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делают речь учащихся более естественной и разнообразной, что значительно повышает уровень владения английским и помогает в будущем общении.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животных идиом для успешного изучения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идиомы обогащают понимание языка и культуры, помогают развивать навыки общения и восприятия юмора. Их освоение является важным шагом для школьников в овладении современным английским языком.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2026-05-07T16:52:20Z</dcterms:created>
  <dcterms:modified xsi:type="dcterms:W3CDTF">2026-05-07T16:52:20Z</dcterms:modified>
</cp:coreProperties>
</file>