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 в первой половине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знания меняли Российскую империю в эпоху реформ и строгого контроля.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1812 года России нужны были грамотные чиновники, учителя, врачи, инженеры и офицеры. Государство расширяло школы и университеты, но доступ к учёбе по-прежнему зависел от сословия и достатка семьи.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образование стало важным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образования: основные ступени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Приходские училища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дети получали первые навыки чтения, письма и счёта, а также основы религиозного воспитания. Это был самый простой и доступный уровень обучения, особенно важный для начальной грамотности.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Гимназия давала более глубокие знания по языкам, истории, математике и естественным наукам. Она считалась подготовкой к университету и была доступна далеко не всем детям, особенно из бедных семей.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становились центрами высшего образования и науки. Здесь готовили будущих учёных, врачей, юристов и преподавателей, но попасть туда без хорошей подготовки было очень трудно.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Уездные училища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ступени круг предметов расширялся: ученики изучали больше наук и готовились к переходу в гимназию. Обучение становилось серьёзнее, а требования к дисциплине и успехам заметно возрастали.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была построена по ступеням: от первых навыков до высшей науки.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требовал более серьёзной подготовки, поэтому путь наверх был открыт не для всех.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образования и их назначение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система Российской империи первой половины XIX века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348" y="1203150"/>
            <a:ext cx="1727746" cy="165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1231" y="1203150"/>
            <a:ext cx="1727746" cy="165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9106" y="1203150"/>
            <a:ext cx="1727746" cy="165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
</a:t>
            </a:r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 был одним из главных учебных и научных центров страны. В его аудиториях слушали лекции, проводили занятия и обсуждали новые идеи, которые влияли на развитие истории, филологии и медицины.
</a:t>
            </a:r>
            <a:endParaRPr lang="en-US" sz="1241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Казанский и Харьковский университеты
</a:t>
            </a:r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Казанский и Харьковский университеты сыграли большую роль в подготовке учёных и преподавателей. Именно такие университеты помогали развивать математику, естественные науки и гуманитарные знания в разных частях империи.
</a:t>
            </a:r>
            <a:endParaRPr lang="en-US" sz="1136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 в 1835 году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Университетского устава 1835 года контроль государства усилился. Университеты продолжили учить и исследовать, но их самостоятельность стала меньше, чем в первые десятилетия века.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как центры науки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и элитное образование
</a:t>
            </a:r>
            <a:endParaRPr lang="en-US" sz="2786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 будущих служащих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открыли в 1811 году, чтобы готовить молодых дворян к государственной службе. Здесь воспитывали не только знания, но и умение держаться в обществе.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программа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изучали языки, историю, право, математику и словесность. Кроме того, в расписании были занятия по фехтованию, что подчёркивало дворянский характер образования.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дворянина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отражал представление о том, каким должен быть образованный дворянин: грамотным, воспитанным, готовым служить государству и вести светскую жизнь.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выпускники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первых выпускников лицея был Александр Сергеевич Пушкин. Его пример показывает, что учебное заведение стало важной частью культурной и общественной жизни страны.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прирост заметен в городах и университетских центрах, где открывались новые классы и отделения.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учебных заведений расширялась, но спрос на грамотных людей рос ещё быстрее, особенно в провинции.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развитию школьной и университетской сети Российской империи в первой половине XIX века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сети учебных заведений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Александра I в образовании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1804 году был принят устав, который связал между собой разные ступени обучения и разделил страну на учебные округа. Это сделало систему образования более упорядоченной.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учебные заведения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XIX века открывались гимназии и университеты, а также расширялась подготовка учителей. Государство стремилось создать больше возможностей для светского образования и подготовки специалистов.
</a:t>
            </a:r>
            <a:endParaRPr lang="en-US" sz="1716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4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перемены, образование не стало доступным для большинства населения. Сословные барьеры сохранялись, поэтому путь к хорошей школе и университету по-прежнему был трудным.
</a:t>
            </a:r>
            <a:endParaRPr lang="en-US" sz="17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Николаевская политика и контроль над школой
</a:t>
            </a:r>
            <a:endParaRPr lang="en-US" sz="2256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Николае I содержание книг и учебных материалов стали проверять гораздо строже. Это помогало государству следить за тем, какие идеи попадали в школу.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учебников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Учителей контролировали внимательнее, чем раньше, и от них ожидали полной лояльности. Свободное обсуждение спорных вопросов в классе становилось всё более затруднительным.
</a:t>
            </a:r>
            <a:endParaRPr lang="en-US" sz="1345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Надзор за преподавателями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должна была формировать верность престолу, православию и порядку. Самостоятельное критическое мышление не поощрялось, потому что считалось опасным для государства.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послушания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строгого контроля новые научные и общественные взгляды распространялись медленнее. Это сдерживало развитие образования и обсуждение важных перемен в обществе.
</a:t>
            </a:r>
            <a:endParaRPr lang="en-US" sz="1333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идей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ученика в образовательной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школьные ступени вели от первых знаний к высшему образованию.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Женское образование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девушек открывали институты благородных девиц и закрытые пансионы. Они давали воспитание, знания по языкам, литературе, музыке и истории, но прежде всего готовили к семейной жизни.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и пансионы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юношей, женщины почти не могли учиться в университете. Путь к серьезной профессиональной подготовке для них только начинал складываться и оставался доступным немногим.
</a:t>
            </a:r>
            <a:endParaRPr lang="en-US" sz="1181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уделялось домоводству, аккуратности, манерам и умению вести хозяйство. Такое образование соответствовало представлениям общества о роли женщины как хозяйки дома и матери.
</a:t>
            </a:r>
            <a:endParaRPr lang="en-US" sz="1159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навыки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четверти века интерес к женскому обучению постепенно возрастал. Однако даже новые возможности не отменяли главного: образование девушек оставалось более узким, чем у юношей.
</a:t>
            </a:r>
            <a:endParaRPr lang="en-US" sz="1159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изменения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Кадетские корпуса: школа будущих офицеров
</a:t>
            </a:r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Кадетские корпуса были важны для подготовки военных кадров. Здесь учили не только строевой дисциплине, но и математике, языкам, истории, рисованию и основам точных наук. Такая подготовка помогала будущим офицерам уверенно служить в армии и понимать сложную технику своего времени.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Инженеры, артиллеристы и моряки
</a:t>
            </a:r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Инженерные, артиллерийские и морские училища давали специальные знания, без которых невозможно было строить крепости, обслуживать орудия и управлять кораблями. В учебных классах использовали чертежи, карты, измерительные приборы и модели, поэтому обучение было тесно связано с практикой.
</a:t>
            </a:r>
            <a:endParaRPr lang="en-US" sz="1206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институт и польза для 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институт готовил специалистов, которые умели учитывать, беречь и использовать лесные ресурсы. Это было важно для строительства, флота и хозяйства в целом. Техническое образование все заметнее связывалось с нуждами государства и повседневной экономической жизнью.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Техническое и военное образование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250" y="1068000"/>
            <a:ext cx="412080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ученые первой половины XIX века решали не только теоретические, но и практические задачи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все чаще служила армии, медицине, промышленности и управлению, а не только развитию теории.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достижения русской науки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России первой половины XIX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Лобачевский и новая геометрия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Лобачевский работает в Казанском университете и начинает сомневаться в привычных правилах евклидовой геометрии. Его интересует, можно ли иначе описать пространство.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Ученый формулирует идеи неевклидовой геометрии. Он показывает, что через точку вне прямой может проходить не одна, а несколько параллельных линий.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1826–1829 годы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долго не принимали его открытия, но со временем они стали основой важнейших математических исследований. Имя Лобачевского вошло в мировую науку.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открытие стало важным шагом к более безопасной хирургии и показало, что научный метод способен напрямую спасать людей.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Николай Пирогов впервые в России применил эфирный наркоз, сделав операции значительно менее мучительными для больных.
</a:t>
            </a:r>
            <a:endParaRPr lang="en-US" sz="1758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1847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медицины; 1847 год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не только описывали природу, но и уточняли границы знаний о климате, полезных ископаемых и народах огромной империи.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разных регионов помогали государству лучше понимать свои владения и принимать более точные управленческие решения.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урока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экспедиции и изучение территории России
</a:t>
            </a:r>
            <a:endParaRPr lang="en-US" sz="24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печать и общественная мысль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учебники и словари помогали школьникам и взрослым быстрее осваивать новые знания. Они делали обучение более систематическим и постепенно повышали общий уровень грамотности в городах.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 словари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публиковали научные статьи, исторические материалы и обсуждения важных вопросов времени. Через них образованные люди узнавали о новых идеях, открытиях и спорах в обществе.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 статьи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европейских книг расширяли круг чтения и знакомили читателей с достижениями науки, философии и литературы. Так русская культура теснее связывалась с европейской мыслью.
</a:t>
            </a:r>
            <a:endParaRPr lang="en-US" sz="1159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Переводные книги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журналистика становились не просто развлечением, а способом передавать знания и взгляды. Печатное слово соединяло школу, науку и общество в единое пространство общения.
</a:t>
            </a:r>
            <a:endParaRPr lang="en-US" sz="1159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влияние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противоречия развития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успехи науки и школы, большинство крестьян оставалось неграмотным. Для многих семей обучение детей было слишком дорогим, долгим или просто недоступным.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сети школ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столицах и крупных городах учебных заведений было заметно больше, чем в провинции. В деревне школ не хватало, поэтому многие дети учились только самым основам.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цензура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строго следило за содержанием книг, учебников и лекций. Это сдерживало свободное распространение новых идей и замедляло развитие общественной мысли.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гимназию и университет зависел от происхождения и достатка. Чем ниже было положение семьи, тем меньше шансов у ребенка получить серьезное образование.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первой половины XIX века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университеты стали настоящими центрами науки и подготовки специалистов. В них формировались научные школы, которые влияли на развитие страны еще многие десятилетия.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университетской науки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все больше требовалось армии, медицине, промышленности и управлению. Государству были нужны инженеры, врачи, учителя и чиновники с хорошей подготовкой.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кадры для государства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ученые добились результатов мирового уровня в математике, хирургии, астрономии и металлургии. Их труды показали, что российская наука способна решать сложные задачи.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открытия ученых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всех успехах система оставалась сословной и неравной. Это замедляло распространение знаний, но именно тогда были заложены важные основы будущего развития.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Незавершенные перемены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образование: шаг к обновлению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 показала, что школа, университеты и наука могут менять жизнь страны. Именно тогда Россия сделала важный шаг к современному обществу, хотя доступ к знаниям оставался неравным.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2026-06-01T04:09:20Z</dcterms:created>
  <dcterms:modified xsi:type="dcterms:W3CDTF">2026-06-01T04:09:20Z</dcterms:modified>
</cp:coreProperties>
</file>