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синтаксической связи в русском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соединяются в предложении и почему это важно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нужно уметь в 6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связь помогает строить точные словосочетания и предложения, понимать форму слов и верно ставить вопросы. Эти знания нужны для изучения падежей, частей речи, пунктуации и видов предложений.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синтаксической связи: краткое сравнение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виды связи, как они выражаются и какие примеры помогают их узнать.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видно: различать виды связи проще всего по форме зависимого слова и способу связи с главным.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русского языка: основные виды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зависимое слово изменяется вместе с главным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зависимое слово повторяет род, число и падеж главного. Поэтому формы обоих слов совпадают или становятся одинаково изменяемыми.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обычно соединяются существительное с прилагательным, местоимением или причастием. Эти сочетания легко увидеть в школьных текстах и повседневной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учебник, наши тетради, интересная книга, написанное упражнение — во всех примерах зависимое слово помогает уточнить признак предмета.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красивый сад главным словом является сад, а зависимым — красивый. Именно главное слово задаёт форму зависимого.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Управление: главное слово задаёт падеж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выбирает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зависимое слово стоит в определённом падеже, потому что его форму требует главное слово. Оно отвечает на падежный вопрос и может употребляться с предлогом.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часто встречается с глаголами, существительными и прилагательными. Такие сочетания помогают точнее выражать действие, отношение или признак.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книгу, гордиться успехом, мечтать о лете, помогать другу — в каждом примере зависимое слово стоит в нужной падежной форме.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при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задать вопрос от главного слова. Если зависимое слово меняется по падежам, перед нами управление, а не примыкание.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206540"/>
            <a:ext cx="554400" cy="44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Примыкание: зависимое слово не изменяется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примыкании слова соединяются смыслом и порядком слов. Зависимое слово не согласуется с главным и не изменяет форму, поэтому связь узнают по вопросу и значению.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изменения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очень быстро или приехать завтра зависимое слово остаётся неизменяемым. Именно это помогает отличить примыкание от согласования и управления.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инфинитивы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примыкают наречия, деепричастия и неопределённая форма глагола. Примеры: говорить громко, идти не спеша, начал читать.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 видов связи в словосочетаниях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понятные примеры и признаки, по которым можно быстро определить вид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форма зависимого слова: совпадает, изменяется по падежу или остаётся неизменной.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словосочетаний по теме синтаксической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связи в словосочетании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согласование, управление или примыкание.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 сестра идут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 объединяет равные по значению слова, которые не зависят друг от друга. В предложении они стоят рядом, а союз только показывает, как именно связаны части. Примером может быть пара слов «брат и сестра», где обе части равны по смыслу.
</a:t>
            </a:r>
            <a:endParaRPr lang="en-US" sz="1245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в одном ритме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сочинительная связь соединяет не только слова, но и целые части предложения. Она помогает показать одновременность, выбор или противопоставление. В сочетании «быстро, но аккуратно» части равноправны, а союз подчёркивает различие признаков.
</a:t>
            </a:r>
            <a:endParaRPr lang="en-US" sz="125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«или» и «либо» часто помогают выбрать один из двух вариантов. В выражении «пойдём или останемся» обе части одинаково важны, и ни одна не подчиняется другой. Именно поэтому такая связь называется сочинительной.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связь: равноправные части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сочинительных союзов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союзов по-своему показывает отношения между равноправными частями: объединяет, противопоставляет или предлагает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Соединительные, противительные и разделительные союзы помогают точно понять смысл связи между частями предложения.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актуально на 2025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35380"/>
            <a:ext cx="616800" cy="493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35380"/>
            <a:ext cx="616800" cy="49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882" y="2105050"/>
            <a:ext cx="34631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связь: одна часть зависит от другой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зависимая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подчинительной связи одна часть является главной, а другая — зависимой. Именно от главной части можно задать вопрос, который помогает увидеть смысловую и грамматическую связь.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знаю, что урок будет интересным» главная часть сообщает основную мысль, а придаточная поясняет её. Такая модель показывает зависимость одной части от другой.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часть отвечает на вопрос от главной и не равна ей по значению. Часто такую связь легко заметить в словосочетаниях и в сложноподчинённых предложениях с союзами или союзными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связь в словосочетании и предложении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синтаксическая связь действует на разных уровнях: в словосочетании, в простом предложении и в сложном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связь служит одной цели — соединять языковые единицы, но способ соединения зависит от уровня языка и типа конструкции.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«Виды синтаксической связи»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Бессоюзная связь: части соединяются без союза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Союза нет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предложения соединяются без союзов. Связь не выражена отдельным служебным словом, поэтому особенно важны интонация, пауза и порядок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отношения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может показывать перечисление, причину, следствие, пояснение или быструю смену событий. Смысл отношений определяется по контексту.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Пауза и интонация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бессоюзная связь часто передаётся запятой, тире или двоеточием. В устной речи помогают пауза и изменение голоса.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Примеры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«Солнце село, наступила тишина» или «Зазвенел звонок — урок начался». В обоих случаях части связаны без союза, но смысл остаётся ясным.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словосочетания: главное и зависимое слово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в схеме всегда идёт от главного слова к зависимому. Так сразу видно, какое слово задаёт вопрос и от какого слова зависит форма другого.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на схеме заметно совпадение форм, при управлении рядом можно указать падеж, а при примыкании подчеркнуть, что зависимое слово остаётся неизменяемым.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разбора подходят сочетания «новое платье», «читать книгу», «говорить тихо». Они наглядно показывают разные типы связи и помогают быстрее запомнить признаки.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управление и примыкание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вид связи по вопросу, форме слова и его изменяемости.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9" y="2263565"/>
            <a:ext cx="633600" cy="50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667" y="2263565"/>
            <a:ext cx="633600" cy="50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63765" y="2239955"/>
            <a:ext cx="415575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«интересная задача» зависимое слово согласуется с главным по роду, числу и падежу. Такие примеры часто встречаются в учебных текстах и классных заданиях.
</a:t>
            </a:r>
            <a:endParaRPr lang="en-US" sz="1544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«читать книгу» главное слово требует определённого падежа. Это удобный пример управления, потому что вопрос к зависимому слову задаётся очень ясно.
</a:t>
            </a:r>
            <a:endParaRPr lang="en-US" sz="1583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громко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«говорить громко» показывает примыкание: зависимое слово не изменяется и связано с главным по смыслу. Так строятся многие описания действия в речи.
</a:t>
            </a:r>
            <a:endParaRPr lang="en-US" sz="1525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 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«брат и сестра» части равноправны и соединены союзом. Это пример сочинительной связи, где ни одно слово не подчиняется другому.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темно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«стало темно» связь между частями передаётся без союза. Такой пример помогает увидеть бессоюзную связь в коротких и понятных фразах.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24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определении вида связи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легче избежать, если сначала определить форму слова, затем задать вопрос и только после этого назвать вид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проверки — не внешний признак, а грамматический анализ: вопрос, форма слова и характер отношений между частями.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«Синтаксическая связь»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разных видах связи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сопоставить признаки связи и увидеть, насколько по-разному работают грамматические средства в словосочетании и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зависит форма слова, тем легче задать вопрос и определить тип связи. У примыкания и бессоюзной связи решающими становятся смысл и интонация.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«Виды синтаксической связи»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виды синтаксической связи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 связи помогает без ошибок разбирать словосочетания и предложения. Ученик быстрее понимает, где главное слово, а где зависимое, и почему форма слова именно такая.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видно, как устроена связь между словами, легче строить точные и красивые фразы. Это особенно важно в письменных ответах, изложениях и сочинениях.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связи помогают лучше разбирать смысл предложений и замечать, как одна часть текста зависит от другой. Так чтение становится более осмысленным и внимательным.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и частей предложения тесно связана со знаками препинания. Если понимать, как соединяются элементы, проще объяснить постановку запятых и тире.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связь: видно строение языка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Согласование, управление, примыкание, сочинительная и бессоюзная связь показывают, как устроен русский язык. Если научиться различать их по признакам, разбор станет точнее, а речь — грамотнее и выразительнее.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2026-05-28T06:15:40Z</dcterms:created>
  <dcterms:modified xsi:type="dcterms:W3CDTF">2026-05-28T06:15:40Z</dcterms:modified>
</cp:coreProperties>
</file>