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К.Г. Паустовский и «Мещорская сторона»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повесть о Мещёре, где природа становится главным героем.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Мещёра: край тишины и точных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Мещёра — лесисто-болотная местность между Окой и Клязьмой. Паустовский видел здесь живую природу: сосновые боры, озёра, туманы и тихие деревни.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К.Г. Паустовский: писатель и наблюдатель природы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Георгиевич Паустовский (1892–1968) вошёл в литературу как мастер лирической прозы, в которой важны настроение, точность и красота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замечать свет, запахи, звуки и цвет, а затем передавать их так, что обычный пейзаж становился живым и запоминающимся.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природа помогает увидеть главное: в простых впечатлениях, тишине и наблюдательности скрыта настоящая красота родной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Мещёра в книге как живое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«Мещорской стороне» Мещёра показана не как фон, а как особый мир со своим характером. Леса, болота и озёра создают ощущение покоя, простора и внутренней 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на вид край раскрывается как место с богатой жизнью. Утренний туман, вечерний свет и тишина делают его почти одушевлённым и очень близким читателю.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К.Г. Паустовского «Мещорская сторона»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образы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помогают увидеть, как Паустовский строит картину Мещёры через разные стороны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связаны между собой и создают ощущение единого живого мира, а не набора отдельных пейзажных деталей.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произведение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 подчинено одному сюжету: оно строится из наблюдений, коротких эпизодов и воспоминаний, которые постепенно складываются в цельный образ края.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фрагмент добавляет новую деталь: о погоде, воде, лесных тропах, деревнях или повадках птиц. Благодаря этому картина становится объёмной и убедительной.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Связующим центром остаётся чувство автора. Именно любовь к природе объединяет разрозненные наблюдения в единую лирическую книгу.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показать Мещёру в разных ситуациях: во время прогулки, рыбалки, охоты, а также в часы тишины и размышлений.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впечатление от Мещёры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 размышлений в произведении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 «Мещорская сторона»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просто описан, а связан с чувствами рассказчика и его способом видеть мир.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приходится на природу: через неё раскрываются настроение, память и смысл всего произведения.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рассказчика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первого лица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говорит как человек, который сам был в Мещёре и помнит её живые подробности. Из-за этого рассказ звучит лично и достоверно.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не только большие картины, но и мелочи: свет на воде, движение облаков, следы зверей, шум леса. Именно детали создают впечатление присутствия.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не отделяет себя от природы и не смотрит на неё сверху. Он относится к ней бережно, поэтому его описание вызывает доверие и симпатию.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ровная, без резких оценок и лишнего пафоса. Благодаря этому даже простые наблюдения звучат особенно убедительно и поэтично.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Паустовского: точность и поэтичность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выбирает простые и точные слова, поэтому читатель легко представляет лес, воду и небо. Названия растений, животных и явлений делают описание достоверным и конкретным.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тексте много эпитетов, сравнений и олицетворений. Они превращают пейзаж в живую картину, которую не только видишь, но и чувствуешь.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их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Паустовского разные приёмы помогают увидеть Мещёру как живой и запоминающийся мир.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не украшают текст отдельно, а вместе создают ощущение живого пейзажа и усиливают впечатление от природы.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К.Г. Паустовский, «Мещорская сторона»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«Мещорской стороне»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относится с уважением и к природе, и к человеку, который умеет наблюдать, беречь окружающий мир и жить с ним в согласии.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показывает, что человек не стоит над природой, а живёт среди неё: зависит от погоды, знает лесные тропы, берега и повадки птиц.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местных людей в книге простая и трудовая. Она связана с рыбалкой, дорогами, лесом и ежедневными заботами, без лишней суеты и громких событий.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К.Г. Паустовский, «Мещорская сторона»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эпизоды передают спокойный ритм жизни и ощущение простора, в котором хочется задержаться подольше.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настроение книги — тихое и созерцательное; редкая тревога лишь оттеняет общую светлую интонацию.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главный «герой»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Паустовского не просто описан, а почти действует сам: меняется по времени суток и сезонам, влияет на мысли рассказчика и задаёт тон всему произведению.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вечер, туман, дождь, осень и весеннее половодье помогают понять, что Мещёра живёт своим особым ритмом и словно хранит память о людях и событиях.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1369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83057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46088"/>
            <a:ext cx="376800" cy="3349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для анализа произведения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Мещёра показана как место, которое вызывает тёплое чувство близости, уважения и тихой привязанности к родному краю.
</a:t>
            </a:r>
            <a:endParaRPr lang="en-US" sz="1273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простого пейзажа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доказывает, что неброская природа может быть очень выразительной, если смотреть на неё внимательно и без спешки.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наблюдение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— свет, звук, запах, движение облаков — помогает увидеть мир точнее и почувствовать его живым.
</a:t>
            </a:r>
            <a:endParaRPr lang="en-US" sz="1273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деревенский быт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трудом, знают природу и не отделяют себя от неё, поэтому их повседневность выглядит естественной и достойной.
</a:t>
            </a:r>
            <a:endParaRPr lang="en-US" sz="127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и покой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почувствовать внутреннее равновесие, когда человек не спешит, а спокойно всматривается в окружающий мир.
</a:t>
            </a:r>
            <a:endParaRPr lang="en-US" sz="12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57239"/>
            <a:ext cx="4663800" cy="22290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К.Г. Паустовский, «Мещорская сторона»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детали, которые создают образ Мещёры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детали работают вместе и делают пейзаж не плоским, а объёмным и живым.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Звуковые, зрительные и запаховые детали соединяются, поэтому читатель не только понимает текст, но и почти «слышит» и «видит» Мещёру.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наблюдений 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внимательно замечает сезонные изменения, поведение птиц, состояние воды и растений. Из-за этого описание напоминает наблюдения человека, который хорошо знает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точность у него не сухая: она превращается в поэзию благодаря образному языку. Именно сочетание фактов и красоты делает книгу особенно убедительной.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«Мещорская сторона»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природой приводит к уважению, памяти и душевной чуткости.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в творчестве Паустовского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«Мещорская сторона» — одно из самых известных произведений писателя о природе. Оно показывает, как скромный уголок России может стать ярким и глубоким образом в литературе.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особенно ценится за точные наблюдения, мягкую интонацию и красивый язык. В ней нет громких событий, но есть живое чувство родной земли и уважение к её красоте.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важным примером лирической прозы, потому что соединяет наблюдательность, настроение и искреннюю любовь к миру, который окружает человека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«Мещорская сторона»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Паустовского учит замечать красоту в тишине, простом пейзаже и обычной жизни. Мещёра становится образом покоя, памяти и вдохновения для внимательного читателя.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2026-05-22T12:02:30Z</dcterms:created>
  <dcterms:modified xsi:type="dcterms:W3CDTF">2026-05-22T12:02:30Z</dcterms:modified>
</cp:coreProperties>
</file>