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Бразилия: восток Южной Америки
</a:t>
            </a:r>
            <a:endParaRPr lang="en-US" sz="2408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океан, леса и большие города соединяются в одной стране.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у Атлантики
</a:t>
            </a:r>
            <a:endParaRPr lang="en-US" sz="2453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Южной Америки обращён к Атлантическому океану. Именно здесь расположена Бразилия — крупнейшее государство региона, где соседствуют влажные леса, побережье и огромные города.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8,5 млн км²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такова площадь крупнейшей страны Южной Америки.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площади Бразилия превосходит почти всю остальную Южную Америку и объединяет очень разные природные и городские пространства.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CIA World Factbook; Encyclopaedia Britannica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915"/>
            <a:ext cx="3816600" cy="36339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Бразилии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1660525" y="112760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материке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расположена в восточной части Южной Америки и имеет выход к Атлантическому океану. Такое положение влияет на климат, транспорт и размещение крупных портов.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660525" y="204453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территория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занимает почти весь центр и восток материка. Из-за большой площади здесь сочетаются влажные леса, саванны, побережье и внутренние равнины.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660525" y="296148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соседей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граничит с десятью государствами, что делает её одной из самых «соседних» стран континента. Исключение — Чили и Эквадор, которые с ней не соприкасаются.
</a:t>
            </a:r>
            <a:endParaRPr lang="en-US" sz="1193" dirty="0"/>
          </a:p>
        </p:txBody>
      </p:sp>
      <p:sp>
        <p:nvSpPr>
          <p:cNvPr id="14" name="Text 5"/>
          <p:cNvSpPr txBox="1"/>
          <p:nvPr/>
        </p:nvSpPr>
        <p:spPr>
          <a:xfrm>
            <a:off x="1660525" y="387845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 сосредоточены в более освоенных районах востока и юго-востока. Это помогает связать население, экономику и морские пути в единую систему.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2496"/>
            <a:ext cx="4646100" cy="18516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площади показывает, насколько велика Бразилия среди крупнейших стран мира.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CIA World Factbook; Encyclopaedia Britannica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по размерам: сравнение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значительно больше Индии и близка по масштабу к Австралии, но уступает США.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Бразилии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занимает огромные пространства на севере страны. Здесь влажный жаркий климат, вечнозелёные леса и очень густая растительность, которая остаётся зелёной почти весь год.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и лес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лес тянется вдоль побережья. Он сильно изменён человеком, но остаётся важной природной зоной с большим числом видов растений и животных.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Серрадо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Серрадо — это саванны с травами, кустарниками и редкими деревьями. Этот ландшафт характерен для внутренней части страны и хорошо приспособлен к сезонной засухе.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побережье встречаются пляжи, мангры и городские районы. Здесь природа тесно связана с хозяйственной деятельностью людей и морской средой.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3266302"/>
            <a:ext cx="8593800" cy="16029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 животные Бразилии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570250" y="2220107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Амазонии
</a:t>
            </a:r>
            <a:pPr algn="ctr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Амазонии можно встретить ягуаров, туканов, обезьян и речных дельфинов. Эти виды хорошо приспособлены к жизни в густом влажном лесу и на реках.
</a:t>
            </a:r>
            <a:endParaRPr lang="en-US" sz="1046" dirty="0"/>
          </a:p>
        </p:txBody>
      </p:sp>
      <p:sp>
        <p:nvSpPr>
          <p:cNvPr id="13" name="Text 3"/>
          <p:cNvSpPr txBox="1"/>
          <p:nvPr/>
        </p:nvSpPr>
        <p:spPr>
          <a:xfrm>
            <a:off x="2590326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серрадо
</a:t>
            </a:r>
            <a:pPr algn="ctr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Серрадо отличается другими животными: здесь живут муравьеды и броненосцы. Открытые пространства помогают им находить пищу и укрываться от жары.
</a:t>
            </a:r>
            <a:endParaRPr lang="en-US" sz="1044" dirty="0"/>
          </a:p>
        </p:txBody>
      </p:sp>
      <p:sp>
        <p:nvSpPr>
          <p:cNvPr id="14" name="Text 4"/>
          <p:cNvSpPr txBox="1"/>
          <p:nvPr/>
        </p:nvSpPr>
        <p:spPr>
          <a:xfrm>
            <a:off x="4610399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
</a:t>
            </a:r>
            <a:pPr algn="ctr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прибрежных районах особенно много птиц, рыб и морских черепах. Побережье даёт им пищу, места гнездования и безопасные маршруты миграции.
</a:t>
            </a:r>
            <a:endParaRPr lang="en-US" sz="1046" dirty="0"/>
          </a:p>
        </p:txBody>
      </p:sp>
      <p:sp>
        <p:nvSpPr>
          <p:cNvPr id="15" name="Text 5"/>
          <p:cNvSpPr txBox="1"/>
          <p:nvPr/>
        </p:nvSpPr>
        <p:spPr>
          <a:xfrm>
            <a:off x="6630475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pPr algn="ctr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мир наиболее богат в дождевых лесах. Лианы, пальмы, орхидеи и высокие деревья создают многоярусный лес, где каждому виду есть своё место.
</a:t>
            </a:r>
            <a:endParaRPr lang="en-US" sz="104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сезоны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северных районов к южным показывает смену тепла, влажности и количества осадков.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Бразилии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смену климатических поясов от севера к югу и влияние Атлантики на побережье.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справочники по Бразилии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история Бразилии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страны прошла путь от колониального периода к независимому государству.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 территории жили коренные народы, затем начался португальский период, после чего страна обрела независимость и стала республикой.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язык страны — португальский.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язык страны — португальский; это объединяет огромную и очень разную по составу страну.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Федеративной Республики Бразилия; справочные материалы Britannica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символа бразильской культуры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 на улицах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 в Бразилии — это не один праздник, а целая неделя музыки, танцев и красочных костюмов. На улицах проходят шествия, а самба задаёт ритм празднику. Самые известные карнавальные события часто собирают огромное число зрителей и участников.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который узнают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Самба родилась в бразильской городской культуре и со временем стала символом всей страны. Её легко узнать по живому ритму и энергичным движениям. Самба звучит на карнавале, в школах танца и на больших праздничных парадах.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большого футбола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в Бразилии — это больше, чем спорт: он объединяет дворы, школы и стадионы. Многие дети мечтают играть, как знаменитые бразильские футболисты. Победы сборной сделали страну одной из самых известных футбольных держав мира.
</a:t>
            </a:r>
            <a:endParaRPr lang="en-US" sz="138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города, три разные роли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25" y="1119603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Рио-де-Жанейро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Рио-де-Жанейро знаменит длинными пляжами, горами рядом с океаном и яркой городской жизнью. Здесь проходят крупные праздники, работают музеи и театры, а туристы приезжают увидеть статую Христа Спасителя.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25500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Сан-Паулу
</a:t>
            </a:r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Сан-Паулу — крупнейший город Бразилии и важнейший центр бизнеса. Здесь много офисов, банков, магазинов и предприятий. Город очень динамичный и показывает современную экономическую силу страны.
</a:t>
            </a:r>
            <a:endParaRPr lang="en-US" sz="1474" dirty="0"/>
          </a:p>
        </p:txBody>
      </p:sp>
      <p:sp>
        <p:nvSpPr>
          <p:cNvPr id="12" name="Text 4"/>
          <p:cNvSpPr txBox="1"/>
          <p:nvPr/>
        </p:nvSpPr>
        <p:spPr>
          <a:xfrm>
            <a:off x="622958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Бразилиа
</a:t>
            </a:r>
            <a:pPr algn="l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Бразилиа — столица, созданная специально как административный центр. Её строили в XX веке по чёткому плану, чтобы перенести государственные учреждения в центр страны и разгрузить старые прибрежные города.
</a:t>
            </a:r>
            <a:endParaRPr lang="en-US" sz="14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2099934"/>
            <a:ext cx="4646100" cy="1079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чем отличаются крупнейшие города Бразилии по своей главной функции.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о городах Бразилии; Britannica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крупнейших городов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выполняют разные задачи: управление, отдых и культура, деловая активность. Вместе они показывают, как страна сочетает административный, туристический и экономический центры.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описание экономики Бразилии по учебным материалам; без точных долей в исходном плане
</a:t>
            </a:r>
            <a:endParaRPr lang="en-US" sz="755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Бразилии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страны опирается на несколько крупных направлений, которые особенно заметны в сельских районах и мегаполисах.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направления — сельское хозяйство и услуги, но добыча и промышленность тоже очень важны. Именно их сочетание делает экономику Бразилии разнообразной.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62" y="3185803"/>
            <a:ext cx="792600" cy="704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975" y="1490720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975" y="3174770"/>
            <a:ext cx="72660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сферы производства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и плантации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известна сельским хозяйством: здесь выращивают кофе, сою, сахарный тростник и апельсины. Благодаря тёплому климату и большим территориям страна остаётся одним из важных поставщиков продуктов на мировой рынок.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и производство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выпускает машины, самолёты и продукты питания. Особенно известны предприятия, которые работают для внутреннего рынка и для продажи за рубеж, поддерживая развитие крупных городов.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Добывающая отрасль связана прежде всего с железной рудой и нефтью. Эти ресурсы нужны для заводов, транспорта и экспорта, поэтому сырьевые районы играют большую роль в экономике страны.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экономика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и торговля сильнее всего развиты в больших городах. Там находятся банки, магазины, транспортные компании и офисы, которые связывают между собой разные регионы Бразилии.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Проблемы, которые важно решать
</a:t>
            </a:r>
            <a:endParaRPr lang="en-US" sz="2063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под защитой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в Амазонии угрожает природе и животным. Чтобы уменьшить ущерб, нужны контроль за незаконными рубками, охраняемые территории и восстановление лесов после вырубки.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неравенства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5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богатыми и бедными районами страны есть заметные различия. Сократить их помогают школы, доступное образование и социальные программы, которые дают детям и взрослым больше возможностей.
</a:t>
            </a:r>
            <a:endParaRPr lang="en-US" sz="1348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растут быстро, и им не всегда хватает дорог, жилья и транспорта. Поэтому важны грамотное городское планирование, новые маршруты и развитие инфраструктуры.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Чище воздух и вода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и воздуха связано с отходами и транспортом. Решения включают очистку воды, переработку мусора и больше общественного транспорта вместо лишних поездок на машинах.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916974"/>
            <a:ext cx="4646100" cy="14826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 меры решения можно увидеть в прямом сравнении: у каждой трудности есть свой набор ответов.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географии и обществознанию; обобщение по теме
</a:t>
            </a:r>
            <a:endParaRPr lang="en-US" sz="695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решения проблем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решения сочетают охрану природы, социальную поддержку и развитие городской среды. Это помогает стране сохранять ресурсы и улучшать жизнь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2" y="1534738"/>
            <a:ext cx="713584" cy="6342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750" y="2671675"/>
            <a:ext cx="723300" cy="578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144" y="3813012"/>
            <a:ext cx="723300" cy="5786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 по теме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9463" y="1392222"/>
            <a:ext cx="4901100" cy="8710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Амазония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находится на севере Бразилии и занимает огромные пространства влажных лесов. Это один из главных природных символов страны, который важно уметь показать на карте.
</a:t>
            </a:r>
            <a:endParaRPr lang="en-US" sz="1408" dirty="0"/>
          </a:p>
        </p:txBody>
      </p:sp>
      <p:sp>
        <p:nvSpPr>
          <p:cNvPr id="10" name="Text 3"/>
          <p:cNvSpPr txBox="1"/>
          <p:nvPr/>
        </p:nvSpPr>
        <p:spPr>
          <a:xfrm>
            <a:off x="1125625" y="2501336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язык государственный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язык Бразилии — португальский. Он объединяет жителей страны, хотя происхождение людей очень разное и связано с многими историческими волнами переселения.
</a:t>
            </a:r>
            <a:endParaRPr lang="en-US" sz="1408" dirty="0"/>
          </a:p>
        </p:txBody>
      </p:sp>
      <p:sp>
        <p:nvSpPr>
          <p:cNvPr id="11" name="Text 4"/>
          <p:cNvSpPr txBox="1"/>
          <p:nvPr/>
        </p:nvSpPr>
        <p:spPr>
          <a:xfrm>
            <a:off x="1159463" y="3642678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карнавал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 — это яркий праздник с музыкой, танцами и шествиями. Он показывает, как бразильцы умеют превращать улицы города в большое и радостное событие.
</a:t>
            </a:r>
            <a:endParaRPr lang="en-US" sz="140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в одном выводе
</a:t>
            </a:r>
            <a:endParaRPr lang="en-US" sz="2745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 — страна востока Южной Америки, где сочетаются Амазония, большие города, португальский язык и яркая культура. Главное запомнить: её сила — в разнообразии природы, людей и занятий.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2026-07-26T19:55:20Z</dcterms:created>
  <dcterms:modified xsi:type="dcterms:W3CDTF">2026-07-26T19:55:20Z</dcterms:modified>
</cp:coreProperties>
</file>