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 его мечта о великом завоевании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царя, который хотел покорить известный 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до походов Александра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Александра греческие полисы спорили между собой, а Персия оставалась огромной и богатой державой. Усиленная Македония получила армию, способную бросить ей вызов и изменить баланс сил в 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Александр Македонский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Пелле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появился на свет в 356 году до н. э. в Пелле, столице Македонии. Он вырос при дворе, где рано привык к разговорам о власти, войне и славе.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отцом был царь Филипп II, создавший сильную армию, а матерью — Олимпиада. От семьи Александр унаследовал чувство предназначения и стремление превзойти великие имена прошлого.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Аристотель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философ Аристотель обучал юного наследника наукам, риторике и мышлению. Благодаря этому Александр интересовался не только войной, но и знаниями, чужими обычаями и устройством мира.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славе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детства Александр читал мифы о героях и стремился к подвигам, которые запомнятся на века. Эта мечта постепенно превратилась в план грандиозных завоеваний.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царь Македонии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после гибели отца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двадцать лет Александр занял престол после смерти Филиппа II. Юному правителю пришлось сразу показать, что он способен удержать государство и командовать армией.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мятежей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быстро навел порядок в Греции, где многие города надеялись ослабить македонскую власть. Решительные действия Александра помогли ему укрепить авторитет и заставить союзников считаться с ним.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походу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Упрочив положение, Александр начал собирать силы для войны с Персией. Он опирался на опыт отца, сильную армию и собственное стремление к большим победам.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он уже выглядел не просто наследником, а лидером, который действует быстро и смело. Именно такое начало правления подготовило почву для дальнего похода на Восток.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начался поход на Восток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приведшая к выступлению Македонии против Персидской державы.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завоеваний Александра по годам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поход открывал Александру доступ к богатым городам, портам и путям торговли, а его армия продолжала двигаться всё дальше на восток.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лет завоевания превратились из регионального похода в огромную экспансию, охватившую три континента древнего мира.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правления Александра Македонского, 334–325 гг. до н. э.
</a:t>
            </a:r>
            <a:endParaRPr lang="en-US" sz="6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битвы Александра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сражения, в которых решалась судьба его походов и всей Персидской державы.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следовали одна за другой и каждый раз расширяли власть Александра, а Гидасп показал, что даже самые далёкие походы давались ценой больших усилий.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исторические источники и общепринятая хронология походов Александра
</a:t>
            </a:r>
            <a:endParaRPr lang="en-US" sz="6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армия Александра побеждала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фаланга стояла плотным строем и прикрывала воинов длинными копьями. Такой порядок мешал противнику прорвать центр и давал армии устойчивость в сражении.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гетайров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гетайров наносила быстрые удары по уязвимым местам врага. Она помогала Александру развивать успех после прорыва и решать исход битвы в нужный момент.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были хорошо обучены и привыкли действовать вместе. Слаженность позволяла армии сохранять строй, быстро выполнять приказы и выдерживать напряжение долгих походов.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царя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часто появлялся там, где бой был самым опасным. Его смелость поднимала боевой дух, потому что солдаты видели перед собой не только правителя, но и воина.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город Александрия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без крупного боя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332 году до н. э. Александр вошёл в Египет почти без сопротивления. Местные жители приняли его как освободителя от персидской власти и признали новым правителем.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Александра признали фараоном. Этот титул показывал, что он стал не только завоевателем, но и законным владыкой страны, уважаемым по местным обычаям.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 основал город Александрия. Позже он превратился в один из главных центров науки, торговли и культуры в древнем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 Иссе стало переломным: после него авторитет Александра резко вырос, а в его руках оказались близкие персидского царя.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хронология битвы при Иссе, 333 г. до н. э.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333 год до н. э.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Александр одержал одну из самых важных побед над Дарием III.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получили македонцы от завоеваний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укрепили власть царя и сделали Македонию центром огромного пространства от Греции до Востока.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выгоды были не только военной, но и экономической и политической: расширение территории усилило влияние Македонии.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походов Александра Македонского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 — смешение греческой и восточной культур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греческий язык стал удобным средством общения между купцами, учёными и чиновниками в разных землях. Он помогал связывать города, рынки и новые правители.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завоёванных странах появлялись города с греческими улицами, площадями, храмами и театрами. Они становились центрами торговли, образования и жизни для людей разных народов.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перенимали восточные обычаи, а местные жители знакомились с греческими представлениями о науке, искусстве и управлении. Так возникала новая, более общая культура.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эллинизма особенно развивались школы, библиотеки и научные наблюдения. Люди стали чаще обмениваться знаниями, а достижения одной страны быстро становились известны в другой.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походе Александра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у Гидаспа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реки Гидасп Александр встретил царя Пора, который располагал сильным войском и боевыми слонами. Сражение было тяжёлым, но македонцы сумели прорвать строй противника и добиться победы. Эта битва стала одной из самых известных в походе на Восток.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на поле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слоны сильно пугали людей и ломали порядок в строю. Для македонского войска это было новым испытанием, поэтому воинам приходилось действовать осторожно и быстро. На карте Индии особенно ясно видно, как далеко Александр зашёл от родной Македонии.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индийских побед поход уже не казался лёгким и славным. Жара, усталость и долгие переходы истощали армию, а новые земли требовали всё больше сил. На берегах больших рек Александр всё чаще видел, как трудно удерживать завоёванное.
</a:t>
            </a:r>
            <a:endParaRPr lang="en-US" sz="10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армия остановилась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трудности заставили Александра отказаться от дальнейшего продвижения вглубь Индии.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остановилась не из-за одной причины: на решение повлияли усталость, климат и упорное сопротивление, вместе сделавшие дальнейший поход слишком тяжёлым.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походу в Индию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Александра Македонского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воин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 боялся лично появляться в самых опасных местах боя. Это делало его примером для армии и помогало воинам верить в победу даже в трудные минуты.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юности он интересовался книгами, мифами и наукой, а также охотно слушал образованных людей. Такое любопытство помогало ему лучше понимать чужие страны и их традиции.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победитель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врагам Александр часто относился сурово и мог принимать очень жёсткие решения. Поэтому его уважали как сильного полководца, но одновременно и опасались как правителя.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великих целей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мечтал о славе и стремился к огромным завоеваниям, не останавливаясь после первых успехов. Именно поэтому его имя стало символом силы, амбиций и постоянного движения вперёд.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Александра распалась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распада державы после смерти Александра в 323 году до н. э.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последствия походов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новые города стали опорными пунктами на путях между Востоком и Западом, а люди чаще встречались и обменивались опытом.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изменили не только карты, но и повседневную жизнь: усилились связи между странами, культурами и рынками.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последствиям походов Александра Македонского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помнит Александра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полководец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источниках Александр предстаёт как выдающийся военачальник, который быстро побеждал сильных противников и менял ход истории. Его успехи изучают как пример военного таланта и решительности.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именем связано множество городов, особенно Александрия. Такие города становились центрами торговли, науки и культуры, поэтому память о нём жила не только в битвах, но и в городской жизни.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Распространитель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походов греческая культура широко распространилась на Восток и смешалась с местными обычаями. Поэтому Александра вспоминают как человека, повлиявшего на целую эпоху.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видят в нём героя, другие — завоевателя, принёсшего страдания и разрушения. Оценка зависит от того, что считать важнее: блеск побед или цену, которую за них заплатили люди.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факты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94025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356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Пелле родился Александр, сын царя Филиппа II и Олимпиады. Именно с этого события началась история будущего завоевателя.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24626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336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Филиппа II Александр стал царём Македонии. Ему пришлось быстро укреплять власть и доказывать, что он способен управлять государством.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55227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поход на Восток: войско Александра перешло через Геллеспонт и вступило в Малую Азию. Это стало стартом его великих завоеваний.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85823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331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битве при Гавгамелах Александр нанёс решающее поражение Персии. После этой победы его власть резко усилилась и стала огромной.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316423" y="1903425"/>
            <a:ext cx="1653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умер в Вавилоне, не успев создать прочную систему наследования. После его смерти огромная держава начала быстро распадаться.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мечта Александра изменила мир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 покорил весь мир, но его походы изменили границы, торговлю и культуру огромного пространства. Его мечта оказалась сильнее времени и оставила след на 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2026-06-01T01:58:38Z</dcterms:created>
  <dcterms:modified xsi:type="dcterms:W3CDTF">2026-06-01T01:58:38Z</dcterms:modified>
</cp:coreProperties>
</file>