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размещения: почему территория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задаёт правила игры: здесь решается, что и где выгодно размещать.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влияет на 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и хозяйства показывает, как люди и предприятия распределяются по территории. География объясняет, где возникают города, заводы и фермы, а экономика помогает понять, почему именно там это выгодно.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объекты возникают именно здесь?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склады и города редко возникают случайно: их размещают там, где легче получить сырьё, энергию, воду или удобный вывоз продукции. Территория сразу задаёт уровень будущих расходов.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потоками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дорогам, железной дороге, порту или крупному рынку сокращает время доставки и делает производство устойчивее. Поэтому транспортное положение часто становится решающим аргументом.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влияет не только на бизнес, но и на саму территорию: появляются рабочие места, меняется численность населения, растёт нагрузка на инфраструктуру. Экономика и пространство развиваются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отрасли в разных регионах могут выбирать разные стратегии: где-то важнее сырьё, где-то кадры, а где-то спрос. Именно поэтому карты хозяйства всегда разнообразны.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550" y="3025325"/>
            <a:ext cx="2058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 — это осознанный выбор территории для жизни людей и работы предприятий. Он зависит от того, какие условия место предлагает и какие ограничения создаёт.
</a:t>
            </a:r>
            <a:endParaRPr lang="en-US" sz="1228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включает всё, что можно использовать в хозяйственной деятельности: сырьё, воду, энергию, землю и трудовые ресурсы. Чем она полнее, тем проще организовать производство.
</a:t>
            </a:r>
            <a:endParaRPr lang="en-US" sz="1181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объединяет предприятия, которые выпускают похожую продукцию или оказывают близкие услуги. Понимание отрасли помогает объяснить, почему одни производства тяготеют к одним районам, а другие — к иным.
</a:t>
            </a:r>
            <a:endParaRPr lang="en-US" sz="112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 — это природные и общественные ограничения, с которыми приходится считаться. Они могут ускорять развитие территории или, наоборот, повышать издержки и риски.
</a:t>
            </a:r>
            <a:endParaRPr lang="en-US" sz="12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разные группы факторов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решает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северной окраине страны решение о строительстве часто начинается с карты ресурсов: рядом ли вода, есть ли сырьё, насколько суров климат. Именно эти ответы определяют, будет ли проект жизнеспособным уже на старте.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решает экономика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случае предприятие выбирает площадку у крупного узла дорог, потому что каждая лишняя тысяча километров доставки удорожает товар. Так транспорт и рынок становятся не фоном, а частью бизнес-расчёта.
</a:t>
            </a:r>
            <a:endParaRPr lang="en-US" sz="1131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решают 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выбор делают не по карте полезных ископаемых, а по карте знаний: рядом университет, инженерная школа и лаборатории. Тогда вокруг одной площадки быстрее формируются кадры, идеи и новые технологии.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природе преимущество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определяют, где выгодно начинать добычу и первичную переработку. Чем ближе сырьё к месту производства, тем меньше транспортные расходы и потери времени.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для быта, но и для многих технологических процессов. Поэтому предприятия водоёмких отраслей особенно внимательно оценивают обеспеченность территорий водными ресурсами.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влияют на урожайность, сроки работ и стоимость строительства. Там, где условия мягче и почвы плодороднее, сельское хозяйство получает заметное преимущество.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к узлам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металлургии, добычи и базовой переработки важны не только сырьё, но и вода, энергия и удобство вывоза продукции. Поэтому такие предприятия часто формируют целые производственные узлы.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инфраструктура влияет на выбор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расчёт предприятия связан с издержками: чем короче и надёжнее путь до поставщика и покупателя, тем устойчивее экономика проекта. Поэтому важна не только карта, но и качество связей.
</a:t>
            </a:r>
            <a:endParaRPr lang="en-US" sz="1235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железная дорога, порт или удобная трасса, проще организовать регулярный поток сырья и готовой продукции. Логистика часто определяет, станет ли площадка конкурентоспособной.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к сетям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сети — электричество, газ, связь, вода — позволяют запускать производство без задержек и аварийных рисков. Для промышленной площадки отсутствие инфраструктуры может оказаться критичным.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рынку сбыта особенно важна для товаров, которые быстро теряют качество или требуют частых поставок. Чем ближе потребитель, тем короче путь от склада до продажи.
</a:t>
            </a:r>
            <a:endParaRPr lang="en-US" sz="129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кадры важны не меньше ресурсов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рынка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показывает, насколько легко найти работников нужного профиля. В густонаселённых районах предприятия быстрее закрывают вакансии и могут расширять производство без долгого поиска кадров.
</a:t>
            </a:r>
            <a:endParaRPr lang="en-US" sz="1218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работников особенно важна там, где требуется аккуратность, обслуживание техники или высокая скорость обучения. Чем выше уровень образования, тем сложнее и современнее может быть производство.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перераспределяет трудовые ресурсы между регионами. Если в месте есть работа, жильё и понятные перспективы, люди охотнее закрепляются там и поддерживают долгосрочное развитие территории.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Привлекательность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многие виды ручного труда тянутся к крупным городам, потому что там проще найти сотрудников и клиентов. Уровень жизни становится частью экономической привлекательности района.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меняют географию бизнеса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идей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 рядом с университетом даёт компаниям доступ к исследователям, оборудованию и молодым специалистам. В такой среде идеи быстрее переходят от эксперимента к готовому продукту и коммерческому запуску.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переход к практике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 инженерные центры сокращают путь от разработки до испытаний. Когда рядом есть научная база, предприятия быстрее проверяют решения и запускают более сложные технологии.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старта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Стартапам особенно важно находиться рядом с людьми, которые понимают технологию и рынок. Поэтому инновационные кластеры формируются там, где сосредоточены знания, инвесторы и профессиональное сообщество.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факторов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учитывают при выборе площадки.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площадки обычно одновременно оценивают несколько факторов. Льготы и особые режимы могут заметно изменить расчёт затрат и рисков для бизнеса.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и ответственность
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зоны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должны соблюдать санитарные зоны, ограничения по выбросам и правила обращения с отходами. Эти требования влияют на выбор площадки не меньше, чем транспорт или стоимость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у рек, вблизи жилой застройки или на плодородных землях требует особой осторожности. Экологическая экспертиза помогает заранее оценить риски для воды, почв и воздуха.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технологии, энергоэффективное оборудование и замкнутые циклы становятся частью расчёта. Чем меньше ущерб природе, тем ниже будущие штрафы, потери репутации и затраты на исправление.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выбирают территории по собственным критериям: где-то решают ресурсы, а где-то — потребительский спрос и доступность кадров.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факторов зависит от функции отрасли: производство сильнее связано с ресурсами и инфраструктурой, а услуги — с рынком и 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размещения производства и экономики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выбирают территории по-разному
</a:t>
            </a:r>
            <a:endParaRPr lang="en-US" sz="2461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 ресурса к покупателю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производства перемещаются туда, где ниже издержки и выше доступ к нужным ресурсам и рынкам.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размещения в России и 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предприятия и комбинаты часто концентрируются рядом с месторождениями руды и источниками энергии, потому что это снижает транспортные расходы и делает производство более устойчивым.
</a:t>
            </a:r>
            <a:endParaRPr lang="en-US" sz="993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размещается там, где климат, продолжительность вегетационного периода и свойства почв позволяют получать стабильный урожай и эффективно использовать землю и воду.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 тяготеют к крупным узлам дорог, железных дорог и портов, чтобы быстрее распределять грузы и сокращать время доставки до разных рынков.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и исследовательские центры нередко возникают возле университетов, лабораторий и крупных городов, где легче привлекать специалистов, обмениваться знаниями и запускать новые проекты.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задачу
</a:t>
            </a:r>
            <a:pPr algn="ctr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назначение объекта: завод, склад или смешанная площадка. От этого зависит набор требований к транспортной доступности, площади, инженерным сетям и санитарным ограничениям.
</a:t>
            </a:r>
            <a:endParaRPr lang="en-US" sz="1169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экологические и правовые ограничения: охранные зоны, допустимые выбросы, режим использования территории и согласования. Именно здесь выявляются скрытые риски проекта.
</a:t>
            </a:r>
            <a:endParaRPr lang="en-US" sz="1188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площадки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возможные площадки по инфраструктуре, стоимости земли, наличию работников и расстоянию до поставщиков и покупателей. На этом этапе отсекают явно слабые варианты.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Принять решение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выбирают место, где преимущества превышают затраты и угрозы. Решение фиксируют расчётом, а затем планируют подключение коммуникаций и запуск объекта.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где построить предприятие?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→ эффект → пример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фактора, его эффекта и типичного примера помогает увидеть, почему разные виды деятельности выбирают разные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через конкретный экономический результат: сокращают затраты, ускоряют сбыт или обеспечивают ресурсы для работы.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размещения производства и экономики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8675" y="2015075"/>
            <a:ext cx="1764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950" y="201507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новые факторы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позволяют быстрее выбирать площадки, сравнивать затраты и управлять поставками. Чем точнее данные о маршрутах и спросе, тем легче принять обоснованное решение.
</a:t>
            </a:r>
            <a:endParaRPr lang="en-US" sz="1415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GPS-мониторинг и онлайн-логистика делают цепочки поставок прозрачнее. Предприятия размещаются там, где можно быстро отслеживать грузы, минимизировать простои и реагировать на изменения рынка.
</a:t>
            </a:r>
            <a:endParaRPr lang="en-US" sz="1354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 стала отдельным критерием размещения, потому что высокие тарифы и большие потери снижают конкурентоспособность. Выигрывают площадки с надёжной и экономичной инфраструктурой.
</a:t>
            </a:r>
            <a:endParaRPr lang="en-US" sz="130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и экологическая устойчивость влияют на долгосрочную безопасность проекта. При выборе места всё чаще учитывают воду, отходы, выбросы и устойчивость территории к экстремальным условиям.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размещении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890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базу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ресурсы и ограничения есть у территории. Без этого невозможно понять, подходит ли она для конкретного вида деятельности и какие затраты будут неизбежны.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7890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инфраструктуру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4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транспорт, энергию, связь и доступ к рынку. Эти условия влияют на повседневную работу предприятия и часто определяют его конкурентоспособность.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789050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 кадры, образование и миграцию. Даже выгодная площадка не сработает, если в регионе не хватает работников нужной квалификации.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280612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Сопоставить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оценка рисков: экология, правовые ограничения, стоимость земли и возможные перебои. Здесь важно увидеть не только текущую выгоду, но и будущие потери.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280612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Принять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выбирают вариант, где сумма преимуществ выше суммы затрат. Обычно решение опирается сразу на несколько факторов, а не на один решающий признак.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анализа любой территории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какими ресурсами располагает территория: сырьём, водой, землёй, энергией и рабочей силой. Это показывает, какие виды деятельности здесь вообще возможны.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узлы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дороги, железнодорожные узлы, порты и связь. Хорошая инфраструктура сокращает время и стоимость доставки, а слабая — ограничивает развитие.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 население: численность, квалификацию, уровень образования и готовность к переезду. Кадровый потенциал часто определяет, будет ли проект жизнеспособным.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 спрос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анализируют спрос: кто станет покупателем, каковы доходы и насколько близко расположен рынок. Без понимания клиента невозможно оценить будущую выручку.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проверяют правовые и экологические ограничения, а также природные и экономические риски. Этот шаг помогает избежать ошибок, которые потом трудно исправить.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места выигрывают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становится выгодной не сама по себе, а тогда, когда её ресурсы, инфраструктура, кадры и правила работы складываются в устойчивое преимущество, а издержки и риски остаются приемлемыми.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2026-07-27T03:24:27Z</dcterms:created>
  <dcterms:modified xsi:type="dcterms:W3CDTF">2026-07-27T03:24:27Z</dcterms:modified>
</cp:coreProperties>
</file>