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B. Ananda looks after the hedgehogs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обсуждение истории об Ананде и заботе о ежах.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связывает английский язык с понятной жизненной ситуацией: девочка замечает животное, помогает ему и учится действовать осторожно, внимательно и по шагам. Материал подходит для чтения, пересказа и коротких ответов на английском языке.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заботе и наблюдении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4539" y="1302450"/>
            <a:ext cx="2774921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 саду или другом тихом месте, где можно временно устроить укрытие. Такой фон помогает связать лексику с реальной бытовой ситуацией.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рядом с домом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текста особенно важны слова girl, animal, hedgehog, garden, box, water и warm place. Они помогают описывать персонажей, место и первые действия Ананды.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объект заботы — hedgehog, которому нужны тепло, вода и покой. Его состояние показывает, как важно наблюдать за животным и не тревожить его лишний раз.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ёж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Ananda — школьница, которая первой замечает слабого ёжика. Она не проходит мимо, а старается понять, что животному нужно, и выбрать безопасный способ помочь ему.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Ананда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 место действия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ежа есть spines — защитные иголки, которые помогают ему защищаться. Поэтому животное часто выглядит как маленький шар с колючим покрытием.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иголки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уместны ёж, свернувшийся в клубок, и рядом тёплое укрытие. Такое изображение помогает быстрее запомнить слова, связанные с внешностью и защитой.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иллюстрации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paws help the hedgehog move quietly, and a small nose helps it look for food. Эти детали удобно использовать для простого описания животного.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и нос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 — small body, round shape animal. Когда он чувствует опасность, он can be curled into a ball, чтобы спрятать мягкие части тела.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размер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ежа: полезная лексика на английском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текста помогают понять действия Ананды и состояние ежа.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объединяет описание животного, его потребностей и правильных действий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 Part B: Ananda looks after the hedgehogs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текста и их 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сюжету текста и для пересказа на английском.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Ананда помогает ежу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7100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weak помогает сказать, что ежу не хватает сил. В тексте это может означать, что он двигается медленно и нуждается в помощи.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Sleepy, quiet, active — такие слова помогают описывать состояние животного в разное время. Они подходят для устных ответов и мини-диалогов на уроке.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Sleepy or active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Hungry hedgehog can look for food or need feeding. Короткие предложения с этим словом помогают говорить о потребностях животного просто и понятно.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Hungry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Frightened означает, что ёж испуган и старается спрятаться. Тогда важно вести себя тихо, осторожно и не делать резких движений.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Frightened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animal is cold, ему нужен тёплый и сухой уголок. Это важный сигнал, который объясняет, почему Ананда ищет укрытие.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Cold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 состоянии ежа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чаще двигаются после наступления темноты, а днём предпочитают отдыхать в укрытии. Это помогает объяснить поведение животного в тексте.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активности приходится на ночь, поэтому ёж относится к ночным животным.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nocturnal animals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 активен: дневное и ночное время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временного укрытия подходит box, который защищает животное от шума и сквозняка. Коробка должна быть достаточно просторной и удобной для короткого отдыха.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коробку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выбрать quiet corner, где никто не будет тревожить ежа. Рядом можно оставить clean water, чтобы животное могло пить, не выходя далеко.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в тихий угол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дно можно положить paper или soft cloth, чтобы место стало теплее и спокойнее. Мягкая подстилка помогает снизить стресс и делает укрытие более комфортным.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его мягким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box нужны air holes, а само место должно оставаться dry place. Так животному будет легче дышать, а укрытие не станет холодным или влажным.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Обеспечить воздух и сухость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место для ежа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tired or weak hedgehog can move slowly and stay still for a long time. Такое поведение помогает понять, что животному нужен отдых и внимательное наблюдение.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движется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Ананда должна не торопиться и сначала оценить ситуацию. В тексте это подчёркивает важность words careful and patient, а не быстрых и необдуманных действий.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выбрать правильный шаг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Ananda sees that the hedgehog may be afraid of people. Тогда она действует slowly and carefully, чтобы не напугать животное ещё сильнее и не нарушить его спокойствие.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 боится людей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the animal is hungry, but it does not eat at once. Это требует patience, потому что слабому ежу нужно время, чтобы привыкнуть к новому месту.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ест не сразу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с которыми сталкивается Ананда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связано с дорогами, мусором и городской средой, поэтому для ежа особенно важны защита и чистое место.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создаёт человек и его окружение; безопасная среда заметно снижает риск для животного.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урока; обобщённый список типичных опасностей для ежей.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ежам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поведения ежа с его состоянием помогает быстро понять, что происходит и как действовать осторожно.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ежа даёт подсказки о его состоянии: страх, сила, норма или защита.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о наблюдениях Ананды.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Ананды и их 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172" y="1474950"/>
            <a:ext cx="2737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Дикая еда должна быть безопасной и уместной. Нельзя кормить ежа случайными продуктами: это может навредить его здоровью и ослабить его ещё сильнее.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давать неподходящую еду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животное выглядит больным, слабым или раненым, нужно сразу сообщить взрослому. В таких ситуациях важны careful behaviour, safe actions and adult help.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диким животным нужно говорить тихо и двигаться спокойно. Громкие звуки пугают ежа, мешают ему прятаться и могут усилить стресс.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шуметь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Ежа не следует брать в руки без необходимости. Его spines могут поранить, а близкий контакт опасен и для человека, и для животного.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без нужды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обращения с дикими животными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 ситуации с диким животным, основанный на учебном тексте.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взрослого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ёж обычно прячется в сухом укрытии среди листьев и травы. Он почти не двигается, потому что ему нужен отдых и защита от света и шума.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день под листьями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 движется тихо, почти незаметно, и внимательно прислушивается к окружению. В сумерках ему легче найти корм, а утром он возвращается в укрытие.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путь без спешки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темнеет, ёж становится активным и осторожно идёт по саду. Он ищет воду, пищу и безопасное место, где можно ненадолго остановиться и спрятаться.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после заката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и ночная жизнь ежа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место, чистая вода и спокойная обстановка помогают ежу быстрее восстановиться и чувствовать себя увереннее.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правильного ухода снижаются слабость и страх, а состояние ежа становится заметно лучше.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текст; сравнительная схема состояния ежа до и после ухода.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ухода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Ананда замечает не только самого ежа, но и его поведение. Такой подход помогает понять, слабое ли животное, холодно ли ему и нужна ли срочная помощь.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внимательно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понимает, что помощь должна быть осторожной и разумной. Нужны clean water, quiet space and adult support, если ситуация кажется серьёзной.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безопасные шаги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 спешит и не шумит рядом с животным. Терпение важно, потому что дикий ёж может бояться людей и реагировать на резкие движения.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терпеливо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забота о живом существе требует не только kindness, но и знания правил. Так формируется уважение к животным и умение поступать правильно.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ответственности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учится Ананда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удобно использовать при чтении, ответах на вопросы и простом пересказе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конструкции помогают говорить по теме точно и без лишней сложности.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составленные по материалам урока.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коротких ответов на английском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 Ананде и еже проста по форме, но важна по смыслу. Она помогает читать короткий текст и выделять главные действия персонажа без лишних деталей.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сюжет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отрабатывают лексику о животных, чувствах, местах и поступках. Слова становятся понятнее, когда их связывают с конкретной ситуацией и наблюдением.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слова и действия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small actions can help a living creature. Даже простая осторожность, чистая вода и тёплое место могут изменить ситуацию к лучшему.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подходит для обсуждения доброты и правильного выбора. Она учит замечать проблему, действовать аккуратно и понимать, когда нужна помощь взрослого.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ответственности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текста для урока английского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язык, забота и понимание текста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 Ананде помогает читать, обсуждать и пересказывать текст на английском. Учащиеся учатся понимать слова о животных, безопасности и заботе, а также говорить кратко и по делу.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2026-05-30T16:49:35Z</dcterms:created>
  <dcterms:modified xsi:type="dcterms:W3CDTF">2026-05-30T16:49:35Z</dcterms:modified>
</cp:coreProperties>
</file>