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первозвери и сумчатые — основные вопросы урока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уникальные группы млекопитающих — первозверей и сумчатых.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Первозвери и сумчатые отделились от общего предка почти 160 миллионов лет назад. Однопроходные сохранились в ограниченных регионах, тогда как сумчатые освоили просторные экосистемы Австралии и Америки, демонстрируя разностороннюю адаптацию.
</a:t>
            </a:r>
            <a:endParaRPr lang="en-US" sz="155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корни и география обитания первозверей и сумчатых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однопроходные? Современные представители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— примитивная группа, отличающаяся кладкой яиц и низкой температурой тела. Их отличительные черты включают сочетание рептилийных и млекопитающих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яйцекладущие млекопитающие
</a:t>
            </a:r>
            <a:endParaRPr lang="en-US" sz="1502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виды однопроходных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наши дни к однопроходным относятся утконос и четыре вида ехидн. Эти животные лишены сосков и имеют ряд уникальных анатомических особенностей.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однопроходных все системы выделения и размножения открываются в единую клоаку — редкий пример анатомии среди млекопитающих.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с кожистой оболочкой; потомство кормится молоком, выделяемым через поры кожи. Утконос обладает ядовитым шпорцем, уникальным среди млекопитающих.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размножение однопроходных: уникальные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Ехидны питаются муравьями и термитами, используя длинный липкий язык, что обеспечивает эффективный сбор пищи.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Утконосы охотятся в воде на беспозвоночных с помощью электролокации и строят сложные норы для укрытия в ночное время.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 однопроходных млекопитающих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однопроходных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встречаются в Австралии, на Тасмании и нескольких островах Новой Гвинеи. Их ареал ограничен, но охватывает разнообразные ландшафты.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адаптивность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предпочитает пресноводные экосистемы, а ехидны обитают в горах и саваннах, демонстрируя высокую экологическую пластичность.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среда обитания и адаптация однопроходных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сохраняют рептилийные особенности, такие как клоака и яйцекладение, что редкость среди современных млекопитающих.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признаки: от рептилий к млекопитающим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у них есть волосяной покров и молочные железы, что является важными признаками настоящих млекопитающих.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температура тела и уникальные черты свидетельствуют о переходной роли однопроходных в эволюции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группы сумчатых млекопитающих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отличаются наличием сумки для вынашивания молодых, которые рождаются значительно недоразвитыми. Сумка обеспечивает безопасность и питание малышей.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сумчатых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сумчатых: разнообразие форм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включают кенгуру, коал, вомбатов, бандикутов и опоссумов. Каждая группа обладает уникальными адаптациями к среде обитания.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Новорожденные сумчатые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сумчатых очень маленькие и слабо развиты при рождении. Дальнейшее развитие происходит в материнской сумке, где обеспечивается питание и защита.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эволюционировали отдельно с мелового периода, освоив континенты Австралии и Южной Америки, из-за географической изоляции и уникальных условий.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крупных плацентарных хищников находит отражение в доминировании сумчатых в экосистемах Австралии, где они заняли разнообразные экологические ниши.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расселение сумчатых: путь к доминированию в Австралии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сумчатых: особенности у восьмых зверей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беременность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вынашивания чрезвычайно короток — от 8 до 40 дней, в течение которого детёнышен практически не развит.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свет и миграция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Недоразвитый маленький детёныш самостоятельно добирается до сумки матери, где прикрепляется к соску для питания.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 сумке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сумке малыш проводит недели или месяцы, питаясь молоком и развиваясь до состояния, когда может самостоятельно покинуть убежище.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 сумчатых: примеры видов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гигантский кенгуру (Macropus giganteus) населяют открытые луга и равнины Австралии. Эти крупные травоядные используют мощные задние лапы для прыжков на большие расстояния, что помогает им быстро перемещаться в поисках пищи.
</a:t>
            </a:r>
            <a:endParaRPr lang="en-US" sz="907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кенгуру — символ австралийской саванны
</a:t>
            </a:r>
            <a:endParaRPr lang="en-US" sz="1128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— взыскательный листоед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(Phascolarctos cinereus) отличается уникальной диетой — она питается почти исключительно листьями эвкалипта. Этот вид ведёт древесный образ жизни, большую часть времени проводя в кронах деревьев, где и находит свой корм.
</a:t>
            </a:r>
            <a:endParaRPr lang="en-US" sz="946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опоссум — сумчатый в Америке
</a:t>
            </a:r>
            <a:endParaRPr lang="en-US" sz="1375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Опоссум (Didelphis marsupialis) — единственный представитель сумчатых в Северной Америке. Это ночное животное умеет адаптироваться к разным условиям среды и питается всевозможной пищей, от насекомых до плодов.
</a:t>
            </a:r>
            <a:endParaRPr lang="en-US" sz="983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дьявол и бандикуты — хищники и всеядные
</a:t>
            </a:r>
            <a:endParaRPr lang="en-US" sz="958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дьявол (Sarcophilus harrisii) — крупный сумчатый хищник и падальщик, известный своим громким криком. Бандикуты — небольшие, активные животные, питающиеся насекомыми и растениями, распространены в разных экосистемах Австралии.
</a:t>
            </a:r>
            <a:endParaRPr lang="en-US" sz="9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широко распространены в Австралии, на островах Тасмания и Новая Гвинея, где обитают более чем 140 видов, занимая множество экологических ниш в разнообразных ландшафтах.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Америке около 90 видов сумчатых представлены преимущественно опоссумами, в то время как на других континентах они практически отсутствуют, что отражает историческую эволюционную изоляцию.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ареал сумчатых млекопитающих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12503"/>
            <a:ext cx="4365000" cy="23856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млекопитающих,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особенности трёх групп млекопитающих, выделяя особенности размножения, развития и физиологии, которые отражают их эволюционные различия и адаптации.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сохраняют древние рептилийные признаки, сумчатые обладают промежуточными характеристиками, а плацентарные демонстрируют наиболее развитые системы для вынашивания и родов.
</a:t>
            </a:r>
            <a:endParaRPr lang="en-US" sz="106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однопроходных, сумчатых и плацентарных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имеют уникальный желудок с бактериями, разлагающими ядовитые соединения эвкалипта, что позволяет им питаться исключительно этим токсичным растением, обеспечивая им устойчивость в узкой экологической нише.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развили длинные задние конечности и массивный хвост, которые служат для мощных прыжков, обеспечивая эффективное движение по открытым пространствам саванн и лугов Австралии.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приспособления сумчатых к среде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млекопитающие и плацентарные конкурировали за ресурсы во многих регионах земного шара, что привело к частичному вытеснению сумчатых на материках, где доминируют плацентарные.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конкуренция между группами млекопитающих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благодаря изоляции сумчатые сохранили свое доминирующее положение, заполнив разнообразные экологические ниши от травоядных до хищников без конкуренции с крупными плацентарными хищниками.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других континентах, напротив, плацентарные млекопитающие постепенно вытеснили сумчатых, обладая более развитой репродуктивной системой и разнообразием адаптаций.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сих пор сумчатые демонстрируют широкий спектр форм и поведения, что свидетельствует о их способности адаптироваться и выживать в уникальных условиях Австралии и Океании.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исчезнувшие виды сумчатых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тигр (Thylacinus cynocephalus) занимал нишу хищника верхнего звена в австралийских экосистемах до своего исчезновения в 1936 году. Его строение и поведение напоминали собак, хотя он был сумчатым.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тигр — крупнейший сумчатый хищник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кенгуру — жители кронированных лесов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кенгуру приспособились к жизни на деревьях, используя длинные хвосты и лапы для балансировки. Это позволяет им добывать пищу и укрываться от хищников в верхних ярусах леса.
</a:t>
            </a:r>
            <a:endParaRPr lang="en-US" sz="115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ниш сумчатых в Меланезии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Меланезии сумчатые адаптировались к жарким и влажным условиям, занимая роли от наземных травоядных до деревенских и полуанфибийных форм. Это подтверждает их широкую экологическую гибкость.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угрозой для сумчатых является утрата природных местообитаний из-за вырубки лесов и расширения сельского хозяйства, что сокращает пространства для жизни и питания этих животных.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значимый фактор — конкуренция и хищничество со стороны инвазивных видов, таких как лисы и домашние кошки, а также болезни, например, хламидиоз у коал, приводящий к снижению их численности.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охрана сумчатых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секвенирование генома утконоса в 2008 году выявило уникальное сочетание прозрачных признаков рептилий и млекопитающих, раскрывая промежуточные эволюционные механизмы.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значение изучения: однопроходные и сумчатые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сумчатых способствуют пониманию их исторических миграций и адаптаций, что помогает восстанавливать их эволюционную историю и разнообразие видов.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ДНК сумчатых и однопроходных расширяет знания о механизмах эволюции млекопитающих и позволяет разрабатывать методы сохранения исчезающих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 научное значение: вклад в науку и экосистему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эволюции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служат уникальными примерами ранних этапов развития млекопитающих, помогая понять эволюционные процессы и родственные связи между различными классами животных.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экосистем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Первозвери и сумчатые играют важную роль в экосистемах Австралии и Океании, участвуя в распространении семян, контроле популяций насекомых и поддержании баланса среды.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и генетики однопроходных и сумчатых расширяют фундаментальные знания о геномах, развитии и адаптациях млекопитающих в разных условиях.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видов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и понимание значимости этих животных стимулирует усилия по сохранению среды обитания и разработку программ охраны редких и исчезающих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ценность и будущее изучения однопроходных и сумчатых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и сумчатые представляют собой уникальные эволюционные ветви млекопитающих. Их изучение и сохранение крайне важны для понимания биологического разнообразия и поддержания баланса экосистем на планете.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2026-05-09T16:07:03Z</dcterms:created>
  <dcterms:modified xsi:type="dcterms:W3CDTF">2026-05-09T16:07:03Z</dcterms:modified>
</cp:coreProperties>
</file>