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445274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центры многообразия и происхождения культурных растений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228550" y="2865826"/>
            <a:ext cx="46869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происхождения и разнообразия культурных растений — основа современного агробиоразвития.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изучения культурных растений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центров происхождения культурных растений началось с исследований XIX–XX веков благодаря трудам де Кандоля, Дарвина и Вавилова, заложивших основы агробиологии и селекции.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центра происхождения по Вавилову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Вавилов определял центр происхождения как регион с максимальным разнообразием видов и форм конкретного культурного растения.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регионы являются очагами одомашнивания и формирования генетической базы многих мировых культур.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этих центрах зародились основные агрокультуры, откуда затем распространились по другим территориям.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выделения центров происхождения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диких сородичей или предковых видов, что свидетельствует о природном обитании и источнике генетического материала.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Максимальное генетическое разнообразие культурных растений и их форм подтверждает длительный процесс одомашнивания.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находки указывают на исторические следы культивирования в данных регионах.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исследования и исторические агротрадиции подтверждают устойчивость и уникальность культур в этих местах.
</a:t>
            </a:r>
            <a:endParaRPr lang="en-US" sz="8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распределение основных центров происхождения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особенности центров происхождения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происхождения имеют специфическое географическое расположение: пшеница и ячмень — Ближний Восток, где началось их одомашнивание.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культуры и их родины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Азия — место рождения риса; Анды — родина картофеля; Центральная Америка — происхождение кукурузы; Китай — центр возделывания проса.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происхождения и центр многообразия: различия понятий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происхождения — территория первичного одомашнивания культурного растения, где произошли первые селекционные процессы.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многообразия — регион с максимальным современным генетическим разнообразием культур и их диких родственников.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понятия часто не совпадают, поскольку со временем ареалы культурных растений расширились или изменились.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центров для селекции и агрономии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происхождения — источник ценных генов для улучшения урожайности и качества сельхозкультур.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ресурсы помогают повышать устойчивость растений к болезням и климатическим стрессам.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Селекционеры используют разнообразие для создания сортов, адаптированных под локальные условия и вызовы.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— разнообразие пшеницы из ближневосточного центра легло в основу твердых и мягких сортов.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Статистика: культурные растения и мировой урожай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Менее 15 видов культур обеспечивают около 80% мирового продовольствия, все они связаны с известными центрами происхождения.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происхождения играют ключевую роль в глобальном сельском хозяйстве и продовольственной безопасности.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ФАО, 2023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центров многообразия в современной селекции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ресурсы центров многообразия активно используются для создания гибридов с повышенной урожайностью и адаптивностью.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генов дикого ячменя способствует разработке сортов, устойчивых к засухе и неблагоприятным условиям.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центры обеспечивают постоянный источник ценной генетической информации для агротехнических инноваций.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диких сородичей культурных растений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Дикие сородичи служат донорскими растениями генов устойчивости к болезням и вредителям сельхозкультур.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повышают генетическое разнообразие и адаптивность сортов, расширяя их экобиологические возможности.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диких видов картофеля помогло создать сорта, устойчивые к фитофторозу и другим заболеваниям.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Дикий рис является важным ресурсом генов, обеспечивающих устойчивость современных сортов к засухе.
</a:t>
            </a:r>
            <a:endParaRPr lang="en-US" sz="8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964" y="1042525"/>
            <a:ext cx="2057457" cy="2253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3272" y="1042525"/>
            <a:ext cx="2147677" cy="2253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9499" y="1042525"/>
            <a:ext cx="2147677" cy="2253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57887" y="1038150"/>
            <a:ext cx="2147677" cy="22533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377488" y="3499175"/>
            <a:ext cx="1844400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Ближневосточный центр: колыбель злаковых и бобовых культур
</a:t>
            </a:r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центр считается одним из древнейших очагов одомашнивания пшеницы, ячменя и чечевицы. Здесь сочетание природных условий и человеческой деятельности создало уникальные генетические ресурсы культурных растений.
</a:t>
            </a:r>
            <a:endParaRPr lang="en-US" sz="937" dirty="0"/>
          </a:p>
        </p:txBody>
      </p:sp>
      <p:sp>
        <p:nvSpPr>
          <p:cNvPr id="12" name="Text 2"/>
          <p:cNvSpPr txBox="1"/>
          <p:nvPr/>
        </p:nvSpPr>
        <p:spPr>
          <a:xfrm>
            <a:off x="2544325" y="3503550"/>
            <a:ext cx="1844400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Китайский центр: место происхождения риса и сои
</a:t>
            </a:r>
            <a:pPr algn="ctr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выделяется высоким разнообразием эндемичных видов, включая рис и сою. Сложные климатические условия и тысячелетняя история земледелия способствовали формированию уникального растениеводческого наследия.
</a:t>
            </a:r>
            <a:endParaRPr lang="en-US" sz="967" dirty="0"/>
          </a:p>
        </p:txBody>
      </p:sp>
      <p:sp>
        <p:nvSpPr>
          <p:cNvPr id="13" name="Text 3"/>
          <p:cNvSpPr txBox="1"/>
          <p:nvPr/>
        </p:nvSpPr>
        <p:spPr>
          <a:xfrm>
            <a:off x="4711138" y="3503550"/>
            <a:ext cx="1844400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Американский центр: источник кукурузы и фасоли
</a:t>
            </a:r>
            <a:pPr algn="ctr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центр охватывает Мезоамериканский регион и Анды, где возникли основные сельскохозяйственные культуры Америки. Многообразие климатических зон обеспечило формирование широкого спектра адаптированных сортов.
</a:t>
            </a:r>
            <a:endParaRPr lang="en-US" sz="967" dirty="0"/>
          </a:p>
        </p:txBody>
      </p:sp>
      <p:sp>
        <p:nvSpPr>
          <p:cNvPr id="14" name="Text 4"/>
          <p:cNvSpPr txBox="1"/>
          <p:nvPr/>
        </p:nvSpPr>
        <p:spPr>
          <a:xfrm>
            <a:off x="6909525" y="3499175"/>
            <a:ext cx="1844400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Средиземноморский центр: разнообразие овощных и кормовых культур
</a:t>
            </a:r>
            <a:pPr algn="ctr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региона способствовал развитию устойчивых культур, таких как оливковое дерево и свёкла. Значение этого центра выражается в формировании агроэкологических систем, характерных для средиземноморья.
</a:t>
            </a:r>
            <a:endParaRPr lang="en-US" sz="955" dirty="0"/>
          </a:p>
        </p:txBody>
      </p:sp>
      <p:sp>
        <p:nvSpPr>
          <p:cNvPr id="15" name="Text 5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Планетарные центры происхождения: классификация Вавилова
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Ближневосточный центр происхождения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09700" y="1908125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регион считается одним из важнейших очагов одомашнивания сельскохозяйственных культур, включая пшеницу и ячмень. Древнейшие археологические находки свидетельствуют о культивировании зерновых здесь 8–10 тысяч лет назад.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09700" y="3035069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 центр охватывает территорию между Средиземным морем и Персидским заливом, включая Месопотамию и Малую Азию. Эти земли стали основой для формирования сложных аграрных культур и технологий земледелия.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Китайский центр происхождения культурных растений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данном регионе зародились такие культуры, как рис и просо, что стало основой для развития земледелия в Восточной Азии. Значительное разнообразие диких и культурных форм отражает длительную историю растениеводства.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славится также разнообразием овощных и плодовых культур, распространённых в Юго-Восточной Азии. Здесь проводились сложные агротехнические практики, обеспечившие устойчивость сельского хозяйства на протяжении тысячелетий.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Американский центр: основа пищевых культур Нового Света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Американский центр охватывает разнообразные климатические зоны Центральной и Южной Америки — от тропиков до высокогорий Анд. Здесь были одомашнены кукуруза, фасоль, перец чили и другие важные культуры.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наличию множества экологических ниш регион стал площадкой для формирования богатого генетического фонда, который активно используется в современном растениеводстве и селекции.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Средиземноморский центр многообразия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Средиземноморский регион славится разнообразием овощных и пряных культур, таких как оливковое дерево и морковь. Мягкий климат способствовал длительному процессу одомашнивания и селекции растений.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центр стал фундаментом развития уникальной сельскохозяйственной культуры, объединяющей разнообразные растительные ресурсы, которые формируют экономическую основу региона.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Значительная часть мирового продовольствия базируется на культурных растениях, изначально выведенных и сформированных в нескольких планетарных центрах происхождения.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FAO, 2020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из 7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ведущих зерновых культур мира имеют происхождение в основных планетарных центрах многообразия.
</a:t>
            </a:r>
            <a:endParaRPr lang="en-US" sz="1809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24572"/>
            <a:ext cx="5317500" cy="46943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50" y="270000"/>
            <a:ext cx="3441000" cy="140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биоразнообразию культурных растений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980600" y="2103250"/>
            <a:ext cx="27549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агротехнологии, особенно широкое распространение монокультур, приводят к сокращению генетического разнообразия культурных растений, что повышает уязвимость сельского хозяйства к заболеваниям и стрессам.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980600" y="3230194"/>
            <a:ext cx="27549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и интенсивное использование земель способствуют исчезновению традиционных сортов: за последний век утрачено около 75% генетического фонда многих культур, по данным ФАО.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1006795"/>
            <a:ext cx="4248300" cy="19250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972407"/>
            <a:ext cx="4248300" cy="19250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генетических ресурсов: мировой опыт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1377250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 семян на Шпицбергене
</a:t>
            </a:r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хранилище обеспечивает сохранность миллионов образцов культурных растений по всему миру, выступая страховкой от потерь генетического разнообразия из-за катастроф и климатических изменений. Хранение проводится в условиях постоянного замораживания для долгосрочной сохранности.
</a:t>
            </a:r>
            <a:endParaRPr lang="en-US" sz="1095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3342883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Российский «Генбанк» и международные программы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Всероссийский институт растениеводства им. Вавилова поддерживает крупнейшую коллекцию генетических ресурсов в стране. Программы ФАО обеспечивают межгосударственное сотрудничество, направленное на сохранение и обмен семенным материалом для развития агрономии.
</a:t>
            </a:r>
            <a:endParaRPr lang="en-US" sz="1013" dirty="0"/>
          </a:p>
        </p:txBody>
      </p:sp>
      <p:sp>
        <p:nvSpPr>
          <p:cNvPr id="10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исследовании центров происхождения растений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Н.И. Вавилова заложили научные основы выявления и анализа центров происхождения культурных растений, что сделало Россию пионером в этой области агробиологии.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накопила одну из крупнейших в мире коллекций генетических ресурсов — более 330 тысяч образцов различных сельскохозяйственных культур и их диких родственников.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коллекции активно используются российскими селекционерами для выведения сортов, адаптированных к климатическим и почвенным условиям страны, что укрепляет продовольственную безопасность.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6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изучения центров происхождения культурных растений
</a:t>
            </a:r>
            <a:endParaRPr lang="en-US" sz="3260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центров происхождения и многообразия культурных растений обеспечивает основу для сохранения генетического богатства и развития устойчивого сельского хозяйства в условиях глобальных экологических изменений. Эти знания способствуют инновациям в селекции и укреплению продовольственной безопасности.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2026-05-10T09:12:05Z</dcterms:created>
  <dcterms:modified xsi:type="dcterms:W3CDTF">2026-05-10T09:12:05Z</dcterms:modified>
</cp:coreProperties>
</file>