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 и есть»: как короткая фраза работает в литературе и речи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фраза, которая точно подтверждает сказанное и раскрывает героя.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выражение важно на уроке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делают диалог живым и правдоподобным, а также помогают понять, как через речь автор показывает характер, настроение и отношения между персонажами.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передаёт точное согласие с уже сказанным и звучит как спокойный, уверенный ответ персонажа.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толковых словарей современного русского языка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смысловые оттенки выражения — это подтверждение, согласие и уверенность.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по смыслу выражения
</a:t>
            </a:r>
            <a:endParaRPr lang="en-US" sz="264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 меняется оттенок подтверждения в близких выражениях.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похож, но сила подтверждения и эмоциональный оттенок различаются.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современного русского литературного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 и есть» в диалоге персонажей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реплика особенно естественно звучит после вопроса или уточнения: она быстро подтверждает факт и не перегружает ответ лишними словами.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диалоге такая краткость помогает передать живую устную речь и делает обмен репликами точным, спокойным и убедительным.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55855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62158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повестях и рассказах короткое подтверждение помогает сделать разговор между героями естественным и понятным для читателя.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такая реплика особенно важна, потому что она сразу слышится со сцены и влияет на темп диалога.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сценах с обменом репликами выражение показывает согласие без объяснений и помогает быстро двигать разговор вперёд.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такой фразе можно заметить спокойствие, сдержанность, уверенность или рассудительность персонажа.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слова приближают текст к реальному общению и делают художественную речь более правдоподобной.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литературе употребляется такое подтверждение
</a:t>
            </a:r>
            <a:endParaRPr lang="en-US" sz="259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подтверждение мысли в диалоге
</a:t>
            </a:r>
            <a:pPr algn="l" indent="0" marL="0">
              <a:lnSpc>
                <a:spcPct val="90000"/>
              </a:lnSpc>
              <a:buNone/>
            </a:pPr>
            <a:r>
              <a:rPr lang="en-US" sz="10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реплика превращает высказывание в ясное согласие.
</a:t>
            </a:r>
            <a:endParaRPr lang="en-US" sz="276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особенно уместна там, где нужно быстро согласиться и не отвлекать внимание от главной мысли.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выражения — подтверждение факта; остальные случаи дополняют его и зависят от контекста.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каких ситуаций подходит короткое подтверждение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функциональных особенностей выражения в речи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«так и есть» отличается от простого «да»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«Да» — самый общий и краткий ответ. Он подходит почти в любой ситуации, но не всегда показывает, что именно подтверждается: факт, вывод или предположение.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«Так и есть» точнее: в нём слышится не только согласие, но и уверенность, что сказанное соответствует действительности. Поэтому фраза звучит содержательнее.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диалоге такая реплика помогает автору показать героя внимательным, собранным и уверенным в своём ответе, даже если слов совсем немного.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просто откликнуться, достаточно «да». Если важно подчеркнуть верность мысли, лучше выбрать «так и есть» или близкое по смыслу выражение.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оттенок смысла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фраза может звучать по-разному в зависимости от интонации.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значение остаётся неизменным, но интонация добавляет эмоцию и смысловой акцент.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интонационными оттенками в русской речи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реплика персонажа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«так и есть» делает речь персонажа естественной и правдоподобной. Она звучит как спокойное подтверждение уже сказанного и хорошо вписывается в диалог.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в ответе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такой реплике читатель может почувствовать, кто говорит: человек уверенный, сдержанный, рассудительный или просто немногословный. Это помогает лучше представить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героя в тексте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этими словами заметнее всего в ситуации общения: в школе, дома или в книге одна и та же мысль может звучать по-разному.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значение, тем сильнее подтверждение. «Так и есть» находится близко к усиленным вариантам и звучит уверенно, но без лишней торжественности.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оттенков близких выражений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оттенков по нормам современного русского литературного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возникает, если фразу произносят без предыдущего высказывания. «Так и есть» всегда опирается на уже сказанную мысль, факт или предположение.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 повторять выражение слишком часто. Тогда речь становится однообразной, а подтверждение теряет точность и перестаёт звучать выразительно.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диалоге важно соотносить реплику с ситуацией. Если нужен не ответ, а объяснение, короткого подтверждения недостаточно.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выражения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ответ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какой ответ уместен в зависимости от цели реплики и необходимости подтверждения.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его удобно искать в репликах, где один герой подтверждает слова другого без длинного ответа.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уместно выражение в разговорной речи и художественной прозе: там важны краткость, естественность и живая интонация.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выражение встречается чаще всего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наблюдение по особенностям употребления в разных речевых ситуациях.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употребления в разных ситуациях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фраза подтверждает уже сказанное и помогает ответить коротко и точно.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остаётся одинаковой по форме, но её смысл зависит от того, что именно подтверждается: факт, оценка или результат.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 модели учебного диалога.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725" y="2133101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9035" y="2133101"/>
            <a:ext cx="455100" cy="45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9774" y="2133101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8956" y="2133101"/>
            <a:ext cx="398213" cy="45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9694" y="2133101"/>
            <a:ext cx="398213" cy="455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такая реплика делает речь убедительнее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13150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ответа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подтверждение показывает, что говорящий отвечает прямо по существу и не уходит в лишние слова.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3889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диалог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разговору звучать живо и похоже на настоящую беседу между людьми.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3462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передаёт твёрдое согласие и убирает сомнение в том, что сказанное верно.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95368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такой реакции можно понять, что персонаж спокоен, собран и говорит без лишней эмоциональности.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456107" y="2714499"/>
            <a:ext cx="1355175" cy="1661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Правдоподобие текста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художественной речи короткое подтверждение делает сцену убедительнее и ближе к реальной жизни.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такая реплика делает речь убедительнее
</a:t>
            </a:r>
            <a:endParaRPr lang="en-US" sz="25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Ответ, за которым следует объяснение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спросил, верно ли решена задача, и ученик сначала ответил: «Так и есть». Потом он добавил, почему выбрал именно такой способ. Короткое подтверждение открыло реплику, а подробность сделала её понятной.
</a:t>
            </a:r>
            <a:endParaRPr lang="en-US" sz="104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требует примера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беседе один герой согласился с выводом, но сразу привёл пример из своей жизни. Так диалог стал полнее: согласие показало отношение, а объяснение помогло читателю увидеть логику мысли.
</a:t>
            </a:r>
            <a:endParaRPr lang="en-US" sz="1107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 доски
</a:t>
            </a:r>
            <a:pPr algn="l" indent="0" marL="0">
              <a:lnSpc>
                <a:spcPct val="90000"/>
              </a:lnSpc>
              <a:buNone/>
            </a:pPr>
            <a:r>
              <a:rPr lang="en-US" sz="43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подтвердил правильность ответа, но этого оказалось мало для полного ответа. Он продолжил и разобрал решение по шагам. В таком сочетании короткая реплика и пояснение звучат естественно и убедительно.
</a:t>
            </a:r>
            <a:endParaRPr lang="en-US" sz="1041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одного подтверждения недостаточно
</a:t>
            </a:r>
            <a:endParaRPr lang="en-US" sz="259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особенно удобна в быстрых диалогах, где важно ответить ясно и без паузы.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выражены краткость и точность. Остальные признаки зависят от контекста, но вместе делают реплику естественной и убедительной.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выражения «так и есть»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нормам употребления и речевой практике современного русского языка.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выражении «так и есть»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короткая и точная формула согласия, которая естественно звучит в диалоге. В литературе она помогает показать характер героя, усилить правдоподобие сцены и подтвердить факт без лишних слов.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2026-05-19T05:34:42Z</dcterms:created>
  <dcterms:modified xsi:type="dcterms:W3CDTF">2026-05-19T05:34:42Z</dcterms:modified>
</cp:coreProperties>
</file>