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начинается с моего мира — простых слов о себе, близких и школе.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und meine Welt: слова о себе, семье и школе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немецкий язык для младших школьников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классе немецкий язык приходит через знакомые темы: приветствие, имя, счёт, цвета, семья, школа и простые действия. Так ребёнок быстро учится строить короткие фразы и замечает, что немецким можно говорить о своей обычной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...: имя, возраст и знакомство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уроках ребёнок учится представляться коротко и уверенно: «Ich heiße ...», «Ich bin acht Jahre alt». Такие фразы легко произносить и запоминать.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знакомства нужны и простые слова: «Name», «Alter», «Klasse». Они помогают назвать себя, свой возраст и сказать, в каком классе учится ученик.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особенно удобны у доски: «Ich bin ein Junge» или «Ich bin ein Mädchen». Они звучат понятно, а первый устный ответ становится не страшным, а посильным.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со мной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 и дом, где ждут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немецком языке начинается с самых близких слов: «die Mutter», «der Vater». Ребёнок легко говорит: «Das ist meine Mutter». Эти фразы помогают назвать самых дорогих людей и почувствовать, что язык связан с тёплой домашней жизнью.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дедушка, брат и сестра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«die Oma», «der Opa», «die Schwester», «der Bruder» расширяют рассказ о семье. С их помощью можно сказать: «Ich habe eine Schwester». Так ученик учится видеть семью как круг близких людей, которые всегда рядом и поддерживают.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и уютный вечер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картинка семьи за общим столом хорошо подходит к этой теме. Она помогает детям представить, как новые слова оживают в речи: в доме, во время ужина, в обычном разговоре с улыбкой и без спешки.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«aufstehen» помогает рассказать о начале дня. Ребёнок может сказать: «Ich stehe auf» и сразу связать немецкую фразу со своим привычным утром.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«frühstücken» связан с понятным и приятным моментом. Простая фраза «Ich frühstücke» показывает, как язык описывает обычные домашние дела без длинных предложений.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 силы на день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«lesen» удобно соединять с конкретным предметом: «Ich lese ein Buch». Так ребёнок описывает любимое спокойное занятие коротко и ясно.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спокойные занятия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«aufräumen» и «schlafen» показывают, что дома есть и работа, и отдых. Фразы «Ich räume mein Zimmer auf» и «Ich schlafe» легко запоминаются.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отдых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делаю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Tag: день школьника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привычных дел в течение дня с опорой на простые глаголы и временные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232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места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«die Schule» помогает сказать, где происходит учёба. Фраза «Ich bin in der Schule» простая и очень полезная для первых ответов.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«Das Klassenzimmer» и «die Tafel» называют места, которые ребёнок видит каждый день. Это делает описание урока понятным и живым.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«das Buch» и «das Heft» легко соединяются с действием: «Das ist mein Buch». Ученик учится узнавать вещи по названию и назначению.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«der Stift» помогает сказать: «Ich schreibe mit dem Stift». Так ребёнок называет предмет и сразу показывает, для чего он нужен.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Freunde: игры, доброта и общение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 ребёнок учится не только играть, но и говорить по-немецки просто и дружелюбно: «Das ist mein Freund», «Wir spielen zusammen». Такие фразы делают общение лёгким и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«teilen», «lachen», «helfen» показывают, как дружба выглядит в деле. Когда ученик говорит «Ich helfe dir», он уже умеет не только назвать друга, но и проявить внимание и доброту.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сразу увидеть и назвать предмет: «rot», «blau», «gelb», «grün». Ребёнок может сказать: «Der Ball ist rot» и описать картинку без сложных слов.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Farben und Zahlen: первые слова для описания мира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нужны каждый день: считать книги, карандаши, игрушки и шаги. Фраза «Ich habe zwei Bücher» звучит просто и понятно.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удобно использовать со школьными вещами и одеждой: «Meine Tasche ist blau», «Mein Heft ist weiß». Так немецкий язык становится точным и наглядным.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«schwarz», «weiß», «braun», «rosa» расширяют описание мира. Даже маленький словарь уже позволяет ребёнку замечать детали и говорить о них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6787" y="4191700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игрушки и занятия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вокруг меня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«das Spielzeug», «die Puppe», «das Auto», «der Ball» легко связать с комнатой и играми. Ребёнок говорит: «Ich spiele mit ...» и сразу называет любимую вещь.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 с удовольствием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«malen» подходит для спокойного и творческого занятия. Фраза «Ich male gern» короткая, но уже рассказывает о том, что ребёнок любит делать после уроков.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«Musik» помогает говорить о приятных впечатлениях. Фраза «Ich mag Musik» проста, звучит естественно и не требует длинных объяснений.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«Sport» знакомо почти каждому школьнику. Оно позволяет сказать, что ребёнку нравится бегать, прыгать, играть в мяч и быть в движении.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«das Bild» и «das Buch» показывают, что немецкий язык подходит и для тихих занятий. Ребёнок легко говорит, что любит смотреть, читать и узнавать новое.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моя улица кажется особенно знакомой и спокойной. Здесь стоят дома, идёт путь в школу, а рядом виден парк и небольшая библиотека, куда приятно заглянуть после уроков.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улица утром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я знаю каждое дерево и каждую скамейку. Тут можно сказать: «Das ist meine Straße» и «Ich wohne in ...», потому что всё вокруг связано с моим обычным днём.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знакомые места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моём районе есть школа, магазин и место для прогулок. Это удобный мир ребёнка: можно учиться, покупать нужное и встречать друзей почти на каждом шагу.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всё рядом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город или моя деревня: где я живу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смотрю вокруг и называю то, что вижу рядом с домом и школой: дерево, цветок, небо и птицу. Простые слова помогают замечать красоту в обычном дне.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солнце, мир кажется ярче и теплее. Можно сказать: «Die Sonne scheint» или «Der Baum ist groß», и сразу представить знакомую картину во дворе.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тоже становится частью наблюдений: дождь, снег, ветер или ясное небо. Ребёнок учится говорить коротко: «Ich sehe einen Vogel» и описывать то, что происходит сегодня.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Natur um mich herum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Wetter und Jahreszeiten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Sommer ist es warm, und на улице хочется гулять дольше. Солнце, ясное небо и лёгкая одежда легко связываются с летними впечатлениями.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es regnet oder windig ist, погода меняется быстро. Эти слова помогают сказать, что на улице сыро, прохладно или просто хочется взять зонт.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Winter ist es kalt, und снег делает всё тихим и белым. Ребёнок легко запоминает слова, когда вспоминает санки, варежки и мороз.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 und Herbst показывают, как меняется природа. Весной появляются цветы, а осенью листья становятся разноцветными, и каждое наблюдение можно назвать по-немецки.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mache ich in der Schule? простые действия на уроке
</a:t>
            </a:r>
            <a:endParaRPr lang="en-US" sz="251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привычный урок немецкого языка во 2 классе: от слухового восприятия к речи, чтению, письму и повторению.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 нужны с самого первого дня. «Hallo» и «Guten Morgen» помогают начать разговор в классе, а ребёнок быстро привыкает обращаться к учителю и одноклассникам спокойно и доброжелательно.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«Bitte» и «Danke» звучат почти в каждом коротком диалоге. Эти слова учат не только языку, но и хорошим привычкам: попросить вежливо, поблагодарить и ответить с улыбкой.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нечаянно мешает, помогает слово «Entschuldigung». Оно учит не бояться маленькой ошибки и сразу исправлять ситуацию, как делают вежливые дети на уроке и в игре.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«Guten Morgen, Frau Lehrerin», «Danke schön» и «Bitte sehr» легко повторять хором и по одному. Они короткие, но очень полезные: без них дружный класс звучит не так тепло.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Höfliche Wörter: вежливые слова на немецком
</a:t>
            </a:r>
            <a:endParaRPr lang="en-US" sz="27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люблю есть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цветами всё тоже легко: «Meine Lieblingsfarbe ist blau» или «Ich liebe rot und grün». Яркие слова помогают описывать вещи вокруг — карандаши, одежду и даже настроение.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просто сказать: «Ich mag Brot» или «Mein Lieblingsessen ist Apfel». Такие фразы короткие, понятные и сразу показывают, что нравится именно ему.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уже умею назвать себя и сказать, сколько мне лет: «Ich heiße ...», «Ich bin acht». Такие короткие ответы звучат уверенно и подходят для первого рассказа у доски.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сказать о семье и о предмете рядом: «Das ist meine Mutter», «Der Ball ist rot», «Das ist mein Buch». Эти фразы помогают описывать знакомый мир без длинных предложений.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я умею вежливо ответить: «Bitte», «Danke». А потом легко назвать школьный предмет или вещь в классе, потому что нужные слова уже живут в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ich schon sagen kann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Kleine Erfolge im Deutschunterricht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запоминает несколько новых слов и учится повторять их без страха. Даже пять или десять слов — это уже маленькая победа.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короткие фразы и правильное произношение. Ученик слушает образец, повторяет его и начинает говорить чуть увереннее.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цвет, прочитать короткое предложение и понять простую инструкцию. Урок становится похож на понятную игру с правилами.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отвечает по образцу сам и радуется, что немецкий язык уже помогает рассказывать о привычных вещах.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und andere Menschen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говорить не только о себе, но и о тех, кто рядом каждый день: учителе, одноклассниках, семье и соседях. Для этого удобно использовать слова «mein», «meine» и «unser».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приветствие помогает обратиться к продавцу, водителю автобуса или взрослому на улице. Простые слова и короткие фразы делают общение спокойным и дружелюбным, как и положено в детском мире.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und meine Welt: что ребёнок уже умеет на немецком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второкласснику говорить о себе, семье, школе, друзьях, погоде и любимых вещах короткими ясными фразами. Немецкий язык становится частью повседневной жизни и легко запоминается.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2026-05-24T23:43:46Z</dcterms:created>
  <dcterms:modified xsi:type="dcterms:W3CDTF">2026-05-24T23:43:46Z</dcterms:modified>
</cp:coreProperties>
</file>