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каникулы: активный и необычный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каникулы: навыки, эмоции, уникальный опыт и командная работа
</a:t>
            </a:r>
            <a:endParaRPr lang="en-US" sz="2968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приключенческие каникулы?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активный отдых с изучением новых мест и экстремальными занятиями. Подростки учатся ответственности, расширяют кругозор и практикуют английский через общение и приключения.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для приключенческих каникул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тропы Альп и Байкала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и трекинг по живописным маршрутам Альп и Байкала позволяют подросткам испытать себя, насладиться природой и познать культуру региона.
</a:t>
            </a:r>
            <a:endParaRPr lang="en-US" sz="1155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Сафари в 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в саванны на джипах дарят захватывающие встречи с дикой природой и возможность познакомиться с традициями местных народов.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экспедиции Средиземного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 исследования прибрежных городов развивают командный дух и погружают в историю древних цивилизаций.
</a:t>
            </a:r>
            <a:endParaRPr lang="en-US" sz="1116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Велопробеги по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через живописные маршруты и города Европы объединяют спорт с открытием новых культур и общения с ровесниками из разных стран.
</a:t>
            </a:r>
            <a:endParaRPr lang="en-US" sz="11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1" y="3725508"/>
            <a:ext cx="555401" cy="4443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401" y="3677070"/>
            <a:ext cx="47354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00823"/>
            <a:ext cx="555401" cy="49369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приключенческих активностей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прогулки по горным тропам для развития выносливости и знакомства с природой.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Каякинг и рафтинг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Спуск по рекам на лодках для адреналина и командного взаимодействия.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Велотуры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по горным или лесным маршрутам на велосипедах с возможностью изучать окружающий мир.
</a:t>
            </a:r>
            <a:endParaRPr lang="en-US" sz="1478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Скалолазание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Подъемы по скалам для развития силы, ловкости и преодоления себя.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ночевкам в палатках и навыкам выживания в естественной среде.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8283"/>
            <a:ext cx="4750071" cy="22562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приключенческого отдыха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популярных видов активности: необходимое снаряжение, уровень риска и минимальный возраст.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походы наиболее доступные и безопасные для школьников разного возраста.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туристических программ для подростков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выбора приключений подростками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получить новые яркие впечатления и острые эмоциональные переживания вне привычной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выйти из зоны комфорта и освоить навыки, новые для личного развития и формирования характера.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завести друзей из разных регионов и стран, научиться работать в команде и общаться на английском языке.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ответственности, самостоятельности и умения решать задачи совместно в условиях приключения.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активного отдыха для подростков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выносливость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улучшает здоровье, укрепляет мышцы и сердце, помогает поддерживать хорошую физическую форму и быть энергичнее в повседневной жизни.
</a:t>
            </a:r>
            <a:endParaRPr lang="en-US" sz="96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комфорт и снижение 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насыщенные события помогают подросткам снять напряжение, развить уверенность и позитивное отношение к вызовам.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лидерские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группе, совместное решение задач и ответственность за действия учат сотрудничеству, развитию лидерства и самостоятельности.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на местности с помощью карты и компаса помогает уверенно передвигаться и планировать маршруты.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первой медицинской помощи позволяют своевременно и правильно реагировать на травмы или укусы во время путешествия.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приобретаемые во время приключений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ресурсов и элементов выживания развивает способность рационально использовать запасы и адаптироваться к природным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планирования приключенческого отпуска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для организации безопасного и насыщенного путешествия.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использование качественного защитного снаряжения: шлемы, страховочные пояса и водонепроницаемая одежда для минимизации травм.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соблюдение инструкций опытных инструкторов, знание экстренных контактов и правил оказания первой помощи при любых инцидентах.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безопасности в приключенческих каникулах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приключенческие маршруты мира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10219" y="1835606"/>
            <a:ext cx="3478687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Инков, Перу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путь длиной 42 км ведёт через руины и горы, предлагая уникальное сочетание истории и природных красот.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43130" y="1835606"/>
            <a:ext cx="3478687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свыше 21 000 км, маршрут охватывает разные ландшафты восточной Азии, объединяя путешественников всех уровней.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1820" y="3626425"/>
            <a:ext cx="2288771" cy="859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Килиманджаро, Танзания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Высочайшая точка Африки (5 895 м), предлагающая серьёзное физическое испытание и потрясающие панорамы.
</a:t>
            </a:r>
            <a:endParaRPr lang="en-US" sz="1261" dirty="0"/>
          </a:p>
        </p:txBody>
      </p:sp>
      <p:sp>
        <p:nvSpPr>
          <p:cNvPr id="13" name="Text 5"/>
          <p:cNvSpPr txBox="1"/>
          <p:nvPr/>
        </p:nvSpPr>
        <p:spPr>
          <a:xfrm>
            <a:off x="3324490" y="3626425"/>
            <a:ext cx="2288771" cy="859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маршрут длиной 9 288 км связывает европейскую часть России с Дальним Востоком, открывая разнообразие культур и природных зон.
</a:t>
            </a:r>
            <a:endParaRPr lang="en-US" sz="1213" dirty="0"/>
          </a:p>
        </p:txBody>
      </p:sp>
      <p:sp>
        <p:nvSpPr>
          <p:cNvPr id="14" name="Text 6"/>
          <p:cNvSpPr txBox="1"/>
          <p:nvPr/>
        </p:nvSpPr>
        <p:spPr>
          <a:xfrm>
            <a:off x="6007160" y="3626425"/>
            <a:ext cx="2288770" cy="859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Трекинговые маршруты Норвегии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через фьорды и горные плато позволяют исследовать суровые природные условия и запомниться захватывающими пейзажами.
</a:t>
            </a:r>
            <a:endParaRPr lang="en-US" sz="11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видов активного отдыха среди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разнообразие интересов и желание подростков сочетать активный отдых с социализацией и изучением новых навыков.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походы—самый популярный формат благодаря универсальности и доступности, что объясняет их лидерство среди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молодёжи,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из Москвы успешно покорили Эльбрус в 2023 году, преодолев сложный маршрут с опытным инструктором, что укрепило командный дух и уверенность в своих силах.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из Новосибирска летом совершила многодневный поход вдоль берегов Байкала, расширяя горизонты и углубляя знания о природе и культуре региона.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показывают, как приключения формируют дружбу, гордость за достижения и стимулируют желание продолжать развитие в туристических направлениях.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современных подростков о приключениях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Необходимое снаряжение для приключений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Спальный мешок, адаптированный под климат региона, и палатка обеспечивают комфортный ночлег в природных условиях при любой погоде.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 для горячих напитков помогает поддерживать энергию, а компас с картой необходимы для ориентирования на маршруте.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с базовыми медикаментами позволяет быстро оказать первую помощь при травмах или недомоганиях во время приключения.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Треккинговые ботинки и водонепроницаемая, тёплая одежда защищают от неблагоприятных погодных условий, а репелленты и солнцезащитные средства обеспечивают индивидуальную защиту.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Инструктор планирует маршрут с учётом безопасности и физических возможностей группы, проводит обязательные инструктажи, поддерживает дисциплину и ответственно относится к каждому участнику.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обучает основам выживания, организует решение внештатных ситуаций и создаёт атмосферу взаимопомощи, поддерживая мотивацию и командный дух на протяжении всей поездки.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инструктора в приключенческих поездках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уникальных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 усиливает приключенческий опыт и способствует навыкам адаптации в различных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туристический обзор, 2022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разнообразных природных элементов помогает подросткам развивать физическую выносливость и умение преодолевать трудности.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по количеству приключенческих туров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ведущее место в Европе благодаря природному разнообразию и развитым маршрутам для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активных туров в России поднимает её на второе место в мире по количеству маршрутов.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отчёт по туризму,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путешественника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«не оставляй следов»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специально отведённых мест для костров и уборка мусора после себя предотвращают загрязнение природы и сохраняют её красоту для будущих поколений.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 и сообществу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расходование ресурсов и бережное отношение к животным и местным традициям способствуют гармоничному сотрудничеству путешественников и местных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советы начинающим приключенцам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простых маршрутов под присмотром опытных инструкторов, чтобы постепенно привыкнуть к условиям и изучить базовые навыки безопасности.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внимательно изучите прогноз погоды и особенности местности, чтобы подготовиться к возможным изменениям и непредвиденным ситуациям.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позитивное настроение и взаимную помощь в группе, одновременно помня о важности физической подготовки перед активными приключениями.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приключенческих каникул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Приключенческие каникулы развивают характер и самостоятельность, дарят ценный опыт, укрепляют дружбу и расширяют знания, становясь ключевым этапом взросления и обучения школьников.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2026-05-07T03:02:59Z</dcterms:created>
  <dcterms:modified xsi:type="dcterms:W3CDTF">2026-05-07T03:02:59Z</dcterms:modified>
</cp:coreProperties>
</file>