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английском языке: когда важнее действие, чем тот, кто его делает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результат, а не исполнитель.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помогает говорить о правилах, новостях и школьных делах, когда исполнитель неизвестен, очевиден или не важен. На уроке разберём его смысл, простую форму и отличие от Active Voice.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Passive Voice так часто встречается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Passive Voice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получает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Passive Voice подлежащее не делает действие само, а только испытывает его. Поэтому внимание сосредоточено на предмете или человеке, с которым что-то происходит, а не на исполнителе.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самом простом виде структура выглядит так: object + form of to be + V3. Эта модель помогает быстро узнать пассивный залог в коротких и понятных предложениях.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The window is opened, The letter was sent yesterday, The bag will be carried to the classroom. Во всех случаях важен сам результат действия, а не тот, кто его выполняет.
</a:t>
            </a:r>
            <a:endParaRPr lang="en-US" sz="1392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часто встречается в школьных текстах, потому что описывает работу, правила, книги, комнаты и домашние задания. Она делает сообщение точным и удобным для чтения.
</a:t>
            </a:r>
            <a:endParaRPr lang="en-US" sz="13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93748"/>
            <a:ext cx="4328400" cy="2374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смысл и структура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Active Voice главное — тот, кто делает действие. В Passive Voice важнее результат и предмет, на который направлено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 базовой лексикой everyday vocabulary.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Voice и Passive Voice: основное различие
</a:t>
            </a:r>
            <a:endParaRPr lang="en-US" sz="2982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1704" y="0"/>
            <a:ext cx="30807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Passive Voice в английском предложении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предложение строится из подлежащего, формы to be и смыслового глагола в третьей форме. Именно эта схема делает действие направленным на предмет или 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 желанию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того, кто совершает действие, добавляют by + исполнитель. Но во многих предложениях этот компонент опускают, потому что он не нужен для смысла.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picture is painted. The homework was checked by the teacher. The toys will be put on the shelf. Во всех примерах легко увидеть общую модель предложения.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запомнить цепочку: subject → to be → V3 → by + doer. Такая запись помогает быстро собрать предложение и не перепутать порядок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Present Simple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 образуется с помощью am, is или are и третьей формы глагола. Эта схема используется для регулярных, привычных или повторяющихся действий.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 фактов, расписания и постоянных правил. Важен не тот, кто выполняет действие, а сам процесс или его результат.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rules are explained. The classroom is cleaned every day. The books are kept on the shelf. Такие предложения легко понять, потому что они описывают знакомую школьную жизнь.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 класса полезно тренироваться на коротких словах: classroom, rules, books, homework, games. Чем проще лексика, тем легче заметить форму passive voice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Past Simple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 was given yesterday. Событие уже произошло и завершилось, поэтому используется was + V3. В таких предложениях часто есть слово-маркер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windows were closed after the lesson. Здесь видно, что действие уже закончилось, а внимание сосредоточено на результате: окна теперь закрыты.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прошлой неделе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letter was sent last week. Past Simple Passive помогает рассказать о завершённом действии без лишнего акцента на исполнителе.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Future Simple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Passive строится по схеме will be + V3. Она показывает, что действие произойдёт позже, а в центре внимания окажется его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homework will be checked tomorrow. The game will be played in the gym. The picture will be shown in class. Все эти предложения легко связать с уроками и событиями школы.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начального уровня достаточно одной модели: will be + V3. Если она узнаётся сразу, предложение легче понять и правильно перевести.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короткие и знакомые модели с повседневными словами, поэтому их удобно распознавать без сложного 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начальном уровне важнее всего две частотные формы — Present Simple и Past Simple Passive; Future Simple Passive встречается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5 класса, без статистического подсчёта из корпуса.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Passive Voice чаще встречаются в школьных примерах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английском языке выбирают Passive Voice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неизвестен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выбирают, когда нельзя или не нужно называть того, кто сделал действие. Тогда внимание остаётся на самом событии, а не на человеке.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объявления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инструкциях, правилах и школьных сообщениях пассивный залог звучит нейтрально и ясно. Он помогает быстро понять, что произошло или что должно произойти.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важен сам факт события: что случилось, где и когда. Поэтому Passive Voice часто делает текст более кратким и информативным.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уроках, проектах и расписании пассивный залог удобен для описания заданий, событий и результатов. Он хорошо подходит для учебной лексики и коротких заметок.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превратить Active Voice в Passive Voice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преобразования на примерах из школьной лексики: The teacher checks the test → The test is checked by the teacher; The teacher checked the test → The test was checked by the teacher.
</a:t>
            </a:r>
            <a:endParaRPr lang="en-US" sz="2666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 в Passive Voice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V3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пассивном залоге смысловой глагол ставится в третью форму, которую также называют Past Participle. Именно она показывает, что действие уже оформлено как 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третья форма обычно образуется с окончанием -ed: played, opened, cleaned. Это самый удобный и предсказуемый вариант для начального уровня.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неправильных глаголов форма не зависит от простого правила и запоминается отдельно: written, sent, eaten, made. Поэтому такие глаголы нужно учить вместе с пассивными примерами.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V3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третьей формы пассивное предложение не строится: форма to be сама по себе не создаёт Passive Voice. Сначала нужен правильный V3, а уже потом — нужное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действия с by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by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сказать, кто выполнил действие, после глагола в пассиве ставят by. Так слушатель сразу понимает, кто был исполнителем, а не только что произошло.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исполнителем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The song was sung by the class, The cake was made by mum, The letter was written by Anna. Здесь by помогает назвать автора действия прямо в предложении.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by не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сообщениях исполнитель не указывается, потому что он неизвестен, очевиден или просто неважен. Тогда внимание остаётся на самом событии и его результате.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450802"/>
            <a:ext cx="4296900" cy="18640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в трёх временах помогает увидеть, что меняется только форма to be, а смысловой глагол остаётся в третьей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различаются по форме to be и по слову-подсказке, но V3 не меняется. Это упрощает распознавание пассивного залога.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базе школьного действия с дверью и типичных маркеров времени.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трех временах на одном примере
</a:t>
            </a:r>
            <a:endParaRPr lang="en-US" sz="2892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311" y="1508125"/>
            <a:ext cx="2129203" cy="1984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490" y="1508125"/>
            <a:ext cx="2129203" cy="198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начался с правил
</a:t>
            </a:r>
            <a:pPr algn="ct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учитель объяснил правила, а потом примеры появились на доске. В тетрадях было видно: rules are learned, words are written, tasks are checked. Такой язык делает учебный текст коротким и понятным.
</a:t>
            </a:r>
            <a:endParaRPr lang="en-US" sz="104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 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проектной неделе ученики делали плакаты, читали книги и собирали материалы для выставки. В описании работы удобно сказать: posters are made, books are read, ideas are shared. Главное здесь — результат, а не тот, кто действовал.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 кабинете
</a:t>
            </a:r>
            <a:pPr algn="ctr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естествознания опыт часто описывают нейтрально и точно: experiments are done, the result is recorded, the table is cleaned. Passive Voice помогает сосредоточиться на процессе и итогах, когда важен сам ход работы.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школьной жизни и учебных предметах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при употреблении Passive Voice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to be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is, are, was и were: например, пишут The homework are checked. Сначала нужно определить число подлежащего и только потом выбрать правильную форму to be.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третья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брать смысловой глагол в первой форме: The cake is eat. В пассиве всегда нужна третья форма, поэтому правильно: The cake is eaten.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соединяют прошедшее время с неверным окончанием: The test was checks. Проверяй, совпадают ли время и форма глагола, тогда получится The test was checked.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пассивный залог выдаёт сочетание to be и третьей формы глагола. Остальные признаки только помогают подтвердить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to be + V3, а действие направлено на подлежащее, вероятность Passive Voice очень высокая.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is written, was made, will be used, by the teacher.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Passive Voice в предложении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правилах, объявлениях и новостях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объявления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объявлениях часто важен сам факт события: The library is closed on Sunday. Такая форма звучит спокойно, чётко и подходит для официального сообщения.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правилах, Passive Voice помогает убрать лишнее внимание к человеку и показать сам порядок действий: The bags are checked, The doors are locked, The forms are filled in.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часто сообщают о результате: The road was repaired, The winners will be announced tomorrow. Здесь главным становится событие, а не тот, кто его выполнял.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расписании, на стенде или в заметке о мероприятии пассивная форма помогает писать коротко и нейтрально. Поэтому её часто встречают в реальной жизни и в учебных текстах.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распознавания Passive Voice
</a:t>
            </a:r>
            <a:endParaRPr lang="en-US" sz="288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to be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 ли в предложении am, is, are, was, were или will be. Без этой части пассивную форму обычно нельзя построить.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действие направлено на подлежащее: The story is told, The chairs were moved. Спроси себя: что сделано с предметом или кем-то?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V3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смысловой глагол в третьей форме: told, moved, given. Если глагол стоит в первой форме, это чаще всего не Passive Voice.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 исполнителя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автор действия назван, он обычно стоит после by: by the teacher, by Anna. Но даже без by предложение может оставаться пассивным, если есть форма to be и V3.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показывает не того, кто действует, а то, что происходит с предметом. Запомни три модели: am/is/are + V3, was/were + V3, will be + V3 — и распознавать пассив станет гораздо проще.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2026-05-30T12:58:05Z</dcterms:created>
  <dcterms:modified xsi:type="dcterms:W3CDTF">2026-05-30T12:58:05Z</dcterms:modified>
</cp:coreProperties>
</file>