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обзор значения углеводов и липидов для человеческого организма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липиды — ключевые макроэлементы для энергии, структуры и здоровья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изучения углеводов и липидов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благодаря органической химии раскрыты формы, строение и функции углеводов и липидов, что дало мощный импульс пониманию обменных процессов и здорового питания.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углеводов: структура и типы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— простейшие сахара, такие как глюкоза и фруктоза, служат фундаментом для сложных углеводов и быстро усваиваются организмом.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 состоят из двух моносахаридов, например, сахароза и лактоза, и обеспечивают быстрый, но несколько замедленный по сравнению с моносахаридами приток энергии.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включая крахмал и гликоген, — сложные углеводы, выполняющие функции запасных веществ и структурных элементов в растениях и животных.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ключевых моносахаридов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Глюкоза: главный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содержит альдегидную группу, играет роль основного сахара крови, регулируя энергетический обмен в организме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Фруктоза: природный сладкий компонент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 имеет кетогруппу и присутствует в фруктах, обеспечивая сладкий вкус и участие в метаболизме углеводов.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Дисахариды: формы, источники и функции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Сахароза образована из глюкозы и фруктозы; её основные источники — сахарный тростник и свекла, широко используется в пище.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Лактоза состоит из глюкозы и галактозы, содержится преимущественно в молочных продуктах, важна для развития кишечной микрофлоры.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Мальтоза — результат гидролиза крахмала, встречается в проростках и ферментированных продуктах, быстро обеспечивает энергию.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 легко расщепляются ферментами тонкой кишки, служат быстрым топливом для организма при физических нагрузках.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Полисахариды: структура и биологическая роль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и гликоген: энергетический резерв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представляет собой смесь амилозы и амилопектина, является основным запасным углеводом растений; гликоген хранится в печени и мышцах животных.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Целлюлоза: структурный компонент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формирует клеточные стенки растений, человек её не переваривает, но она стимулирует перистальтику и полезна как пищевые волокна.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углеводов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по типу, формуле, источникам питания и скорости усвоения углеводов.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обеспечивают мгновенный энергообмен, полисахариды — длительное и стабильное снабжение энергией.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биохимии, раздел «Углеводы»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углеводов в организме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служат основным источником энергии для головного мозга и мышц, поддерживая жизнедеятельность клеток.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синтезе нуклеиновых кислот, обеспечивая передачу генетической информации.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основу гликопротеинов и гликолипидов, что важно для клеточной адгезии и сигнализации.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Влияют на иммунный ответ и способствуют поддержанию водно-солевого баланса в организме.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углеводов в России: статистические тренды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рост потребления простых сахаров до 110 г в сутки при снижении пищевых волокон ниже рекомендованных норм.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рационе связывают с увеличением метаболических заболеваний среди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2020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углеводов в рационе школьника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продукты — злаки (пшеница, овёс), картофель, макароны, хлеб, фрукты и овощи, которые обеспечивают разнообразие углеводов и питательных веществ.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балансировать простой и сложный сахар, снижать потребление сладких напитков, что способствует стабильному уровню энергии и профилактике заболеваний.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определение, разновидности, структура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представляют собой органические молекулы, характеризующиеся гидрофобностью и нерастворимостью в воде, благодаря чему выполняют уникальные функции в организме человека.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классам липидов относятся нейтральные жиры (триглицериды), фосфолипиды, стероиды и жирорастворимые витамины, каждая группа обладает специфической химической структурой и функциональной ролью.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энергетическом обмене, образовании мембран, а также служат предшественниками гормонов и участвуют в регуляции обменных процессов.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Фосфолипиды: фундаментальные элементы биологических мембран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фосфолипида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 состоит из глицерина, связанного с двумя жирными кислотами и фосфатной группой, что формирует гидрофобные «хвосты» и гидрофильную «голову». Такое строение определяет их амфифильные свойства.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 мембранах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биологических мембранах фосфолипиды формируют двойной слой, обеспечивающий защиту клетки, избирательную проницаемость и платформу для интеграции белковых молекул и транспорта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 масла: насыщенные и ненасыщенные жирные кислоты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жирные кислоты, содержатся преимущественно в продуктах животного происхождения, таких как сливочное масло и сало, они могут повышать уровень вредного холестерина в крови.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Ненасыщенные жирные кислоты широко представлены в растительных маслах, например, оливковом и подсолнечном; они поддерживают здоровье сердечно-сосудистой системы и снижают уровень плохого холестерина.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потребления насыщенных и ненасыщенных жиров влияет на риск развития атеросклероза и других заболеваний, поэтому рекомендуется отдавать предпочтение источникам полезных жирных кислот.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потребления липидов в рационе россиян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растительных масел отражает изменение пищевых привычек и усиление популярности здорового питания в России.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указывают на положительную динамику снижения трансжиров и увеличение доли полезных растительных жиров в рационе населения.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2018 г.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функции липидов: энергетика, структура, обмен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роль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являются наиболее энергоёмким макронутриентом, обеспечивая 9 ккал на грамм, служат запасом и источником энергии при длительных нагрузках и голодании.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и регуляторные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построении клеточных мембран, формируют защитные слои органов, необходимы для усвоения жирорастворимых витаминов, а также участвуют в синтезе гормонов и сигнальных молекул.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9325" y="1581850"/>
            <a:ext cx="4477901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углеводов и липидов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биохимии, 2020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по калорийности, функциям, скорости усвоения и распространённости в продуктах, подчёркивая взаимодополняющую роль углеводов и липидов.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обеспечивают более концентрированную энергию и важны для структурных функций, а углеводы служат быстро доступным источником энергии.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и дефицит углеводов и липидов: влияние на здоровье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углеводов ведёт к ожирению, инсулинорезистентности и метаболическому синдрому, повышая риск диабета и сердечно-сосудистых заболеваний.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углеводов проявляется снижением энергии, ухудшением концентрации и умственных способностей, что негативно влияет на повседневную активность.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липидов способствует накоплению атерогенного холестерина, вызывая атеросклероз и ишемическую болезнь сердца, особенно при употреблении насыщенных жиров и трансжиров.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липидов приводит к гормональным нарушениям, ухудшению состояния кожи и волос, а также снижению усвоения жирорастворимых витаминов, нарушая обмен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пищевые рекомендации для школьников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включать в рацион сложные углеводы из цельных зерен, овощей и фруктов, при этом ограничивать потребление сахара и продукты с высоким гликемическим индексом.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баланс жиров: увеличивать долю ненасыщенных жиров из растительных масел и орехов, строго соблюдая суточные нормы для предотвращения ожирения и метаболических нарушений.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физической активности в метаболизме углеводов и липидов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повышает чувствительность мышц к инсулину, способствуя быстрому усвоению глюкозы и снижению уровня сахара в крови.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стимулирует расщепление жиров, ограничивая их накопление и уменьшая риск ожирения, одновременно улучшая липидный профиль крови.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способствуют росту мышечной массы и поддержанию энергетического баланса, улучшая общую физиологическую адаптацию организма.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баланса углеводов и липидов для здоровья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потребление углеводов и липидов обеспечивает энергетическую поддержку, структурную целостность и обмен веществ, что критически важно для поддержания здоровья и предотвращения хронических заболеваний.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2026-05-09T23:03:44Z</dcterms:created>
  <dcterms:modified xsi:type="dcterms:W3CDTF">2026-05-09T23:03:44Z</dcterms:modified>
</cp:coreProperties>
</file>