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798" y="328275"/>
            <a:ext cx="4089805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Master Your Skills 4. CV or Resume?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и resume: как выбрать формат и представить себя на английском языке?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десятикласснику разбираться в CV и resume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уже появляются первые реальные цели: стажировки, волонтёрство, летние школы и конкурсы. Умение выбрать правильный формат помогает уверенно заполнить анкету, описать свои достижения и соответствовать международным требованиям.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CV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(curriculum vitae) — это развёрнутый документ о человеке, его образовании, опыте, достижениях и квалификации. Он показывает не только результаты, но и весь путь их получения.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акцент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и образовательной среде CV нередко включает участие в проектах, конференциях, публикации, сертификаты, награды и исследовательскую деятельность. Такой формат особенно ценят там, где важна академическая траектория.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происходит из латинского языка и буквально означает «ход жизни». Само название подчёркивает, что CV отражает биографию шире, чем краткое резюме, и не ограничивается одной вакансией.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Подробность важнее краткости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важно понимать: CV обычно даёт более полную картину, чем resume. В нём уместно перечислять больше фактов, если они помогают показать развитие, достижения и подготовку к будущему обучению.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resume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Resume — это сжатый документ, в котором оставляют только самые важные и релевантные сведения. Его задача — быстро показать, почему кандидат подходит для конкретной программы, вакансии или отбора.
</a:t>
            </a:r>
            <a:endParaRPr lang="en-US" sz="1111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resume указывают контакты, образование, навыки, опыт, достижения и иногда проекты. Но каждая строка должна работать на цель и подтверждать соответствие требованиям адресата.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и 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resume полезно тем, что учит отбирать главное и формулировать мысли без лишних слов. Такой подход помогает писать ясно, точно и без перегрузки ненужными деталями.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под задачу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сведений можно сократить или перестроить по-разному в зависимости от программы. Именно поэтому resume удобно адаптировать под стажировку, конкурс, школу или первую подработку.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и resume: основные различия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какой формат лучше подходит для конкретной цели и ситуации.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подходит для развёрнутого описания пути и достижений, а resume — для быстрого и точного отбора наиболее релевантных фактов.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по общепринятым особенностям форматов CV и resume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используется каждый формат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Академическая среда чаще ориентируется на CV, а практические заявки в компаниях — на resume. Для школьников особенно заметны летние программы, конкурсы и волонтёрские инициативы.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академический или исследовательский контекст, тем вероятнее нужен CV; чем ближе цель к работе или стажировке, тем чаще выбирают resume.
</a:t>
            </a:r>
            <a:endParaRPr lang="en-US" sz="1134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типичных сфер применения на основе общепринятой практики использования форматов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нужен CV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магистратуру и 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особенно важно при поступлении в магистратуру и аспирантуру, где оценивают не только оценки, но и академическую активность. Аккуратные блоки Education, Research Experience и Certificates помогают увидеть подготовку кандидата целиком.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Гранты, стипендии и 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подаче на гранты, стипендии и исследовательские программы CV показывает, насколько последовательно человек развивал свои интересы. Здесь ценятся публикации, конференции, проекты и другие подтверждённые результаты, оформленные в строгой структуре.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международные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 некоторых международных образовательных инициативах CV используется как подробная профессиональная справка. На изображении такой документ может выглядеть как аккуратный лист с разделами Education, Awards и Publications, где всё выстроено логично и официально.
</a:t>
            </a:r>
            <a:endParaRPr lang="en-US" sz="9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563" y="1462725"/>
            <a:ext cx="3620825" cy="334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8887" y="396769"/>
            <a:ext cx="6729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выбрать resume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70850" y="1181928"/>
            <a:ext cx="3924900" cy="55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Resume чаще выбирают для первой подработки, стажировки или вакансии в частной компании. В таком формате важно быстро показать навыки, ответственность и готовность выполнять конкретные задачи.
</a:t>
            </a:r>
            <a:endParaRPr lang="en-US" sz="974" dirty="0"/>
          </a:p>
        </p:txBody>
      </p:sp>
      <p:sp>
        <p:nvSpPr>
          <p:cNvPr id="15" name="Text 3"/>
          <p:cNvSpPr txBox="1"/>
          <p:nvPr/>
        </p:nvSpPr>
        <p:spPr>
          <a:xfrm>
            <a:off x="770850" y="19373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студенческие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летних школ, конкурсов, волонтёрских инициатив и кратких программ resume помогает отобрать только самое значимое. Организатору важно увидеть соответствие требованиям без длинных описаний и лишних деталей.
</a:t>
            </a:r>
            <a:endParaRPr lang="en-US" sz="970" dirty="0"/>
          </a:p>
        </p:txBody>
      </p:sp>
      <p:sp>
        <p:nvSpPr>
          <p:cNvPr id="16" name="Text 4"/>
          <p:cNvSpPr txBox="1"/>
          <p:nvPr/>
        </p:nvSpPr>
        <p:spPr>
          <a:xfrm>
            <a:off x="770850" y="26904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и 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особенно полезно включать олимпиадное участие, школьные мероприятия, клубы, командные проекты и волонтёрство. Эти факты показывают инициативность, умение работать с людьми и способность доводить дело до результата.
</a:t>
            </a:r>
            <a:endParaRPr lang="en-US" sz="899" dirty="0"/>
          </a:p>
        </p:txBody>
      </p:sp>
      <p:sp>
        <p:nvSpPr>
          <p:cNvPr id="17" name="Text 5"/>
          <p:cNvSpPr txBox="1"/>
          <p:nvPr/>
        </p:nvSpPr>
        <p:spPr>
          <a:xfrm>
            <a:off x="770850" y="41966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как 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 яснее resume, тем проще его проверить и сравнить с требованиями. Для школьника это ещё и тренировка умения выделять главное без потери смысла.
</a:t>
            </a:r>
            <a:endParaRPr lang="en-US" sz="970" dirty="0"/>
          </a:p>
        </p:txBody>
      </p:sp>
      <p:sp>
        <p:nvSpPr>
          <p:cNvPr id="18" name="Text 6"/>
          <p:cNvSpPr txBox="1"/>
          <p:nvPr/>
        </p:nvSpPr>
        <p:spPr>
          <a:xfrm>
            <a:off x="770850" y="34435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resume хорошо работают языковые компетенции, практические умения и конкретные достижения. Формулировки должны быть точными, чтобы документ легко читался и быстро убеждал в готовности кандидата.
</a:t>
            </a:r>
            <a:endParaRPr lang="en-US" sz="9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формат под свою цель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зависит от цели, страны, типа организации и требований к документу.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59131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64451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0525" y="2237181"/>
            <a:ext cx="172125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64451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54731"/>
            <a:ext cx="218700" cy="194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блоки сильного resume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resume размещают имя, контакты и краткий профиль. Эта часть должна сразу объяснять, кто вы, чем сильны и какая цель у документа.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Education показывает учебную базу, курсы и достижения, связанные со школой. Важно указывать названия учреждений, даты и только те детали, которые поддерживают вашу цель.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Skills помогает быстро увидеть языковые, цифровые и организационные умения. Для школьника особенно полезны честно сформулированные навыки, подтверждённые реальными примерами и опытом.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 обязан быть трудовым: подойдут школьные проекты, командная работа, мероприятия и инициативы. Лучше писать через действия и результаты, чтобы показать вклад, а не просто перечислить обязанности.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Activities, Volunteer Experience и Awards делают resume убедительнее, если они связаны с задачей. Конкретные цифры, сроки и роли помогают читателю быстро оценить масштаб вашего участия.
</a:t>
            </a:r>
            <a:endParaRPr lang="en-US" sz="9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блоки сильного CV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5484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фокус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CV строится вокруг Education, Academic Achievements, Competitions, Certificates и Extracurricular Activities. Такой формат даёт целостную картину и подходит для тех случаев, где важен полный профиль кандидата.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467837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 подтверждения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Сертификаты, награды, конференции, языки и рекомендации усиливают CV, если они действительно связаны с целью подачи. Важно указывать только то, что подтверждает уровень подготовки и серьёзность опыта.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80829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школьника в CV могут быть учебные проекты, исследовательские задания, конкурсы и внеурочная деятельность. Этот блок помогает показать не только результат, но и последовательность развития навыков.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93806" y="1871475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курсы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Education показывает учебный путь, названия школ и программ, даты обучения и официальные названия курсов. Для английского оформления особенно важны точность терминов и единый формат записи.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06780" y="1871450"/>
            <a:ext cx="16243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контактные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обычно начинается с имени, контактов и краткой личной информации. Эти сведения должны быть написаны единообразно и без лишних деталей, чтобы документ сразу выглядел аккуратно и профессионально.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заметно в первую очередь в документе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формируется за несколько секунд, поэтому читатель быстро замечает, насколько документ отвечает запросу и легко ли в нём найти нужную информацию.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релевантность и измеримые результаты; оформление важно, но не заменяет содержательного соответствия цели.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 материалам темы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CV и resume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Перегруженный документ труднее читать и сложнее быстро оценить. Если в нём слишком много подробностей, теряется главное: релевантность, структура и ясный ответ на конкретный запрос.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фразы без фактов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вроде responsible, hardworking или interested выглядят слабо, если не подкреплены примерами. Сильный документ показывает действия, результаты, сроки и конкретный вклад кандидата.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Несоответствие формата цели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CV там, где ожидают resume, или наоборот. Из-за этого документ выглядит неуместно, даже если содержание хорошее, поэтому важно учитывать страну и тип программы.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 технические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датах, названиях и английской лексике сразу снижают доверие. Дополнительную проблему создают смешение британского и американского написания и непоследовательное оформление разделов.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вместо достижений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перечисление задач редко убеждает. Лучше показать, что именно было сделано, какой был масштаб работы и какой результат получен, чтобы текст выглядел убедительно и профессионально.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превращать обычные фразы в сильные формулировки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деятельность звучит убедительнее, если в ней есть действие, масштаб и результат. Конкретика делает запись понятной и заметно сильнее.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запись всегда точнее: она показывает действие, размер вклада и результат, а не только сам факт участия.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примеры формулировок для школьного CV/resume.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адаптировать документ под конкретную цель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одной базы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полный список своих достижений, навыков и опыта, а затем отбирайте только те факты, которые действительно связаны с конкретной программой, вакансией или конкурсом.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языковой программы сильнее выделяйте уровень английского, сертификаты и учебные результаты. Для работы важнее практические навыки, ответственность, пунктуальность и опыт командного взаимодействия.
</a:t>
            </a:r>
            <a:endParaRPr lang="en-US" sz="104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факт нужен в каждой версии документа. Если информация не помогает понять вашу пригодность для цели, её лучше сократить, чтобы текст оставался ясным и компактным.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соответствие запросу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сравните документ с требованиями организации. Хорошо адаптированный вариант отвечает именно на тот вопрос, который задаёт конкурс, стажировка или школьная программа.
</a:t>
            </a:r>
            <a:endParaRPr lang="en-US" sz="12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создание CV или resume на английском языке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документа от сбора сведений до финальной проверки и сохранения в PDF.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документа и нормы для разных форматов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начинающего кандидата компактность особенно важна: документ должен быстро читаться и не перегружать оценку лишними подробностями.
</a:t>
            </a:r>
            <a:endParaRPr lang="en-US" sz="1175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Resume обычно остаётся коротким, а CV допускает большую длину, если это действительно оправдано содержанием и целями подачи.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требований к формату resume и CV в учебных материалах.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8171" y="3057322"/>
            <a:ext cx="243160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различия в терминологии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resume чаще используют для обычного трудоустройства, а CV — в академической и исследовательской среде. Поэтому перед подачей важно понимать, какой тип документа ожидается.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университетов, грантов и исследовательских программ в Северной Америке обычно предпочитают CV, поскольку он позволяет показать образование, проекты, публикации и достижения более подробно.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 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британских и европейских контекстах слово CV нередко обозначает краткое резюме. Из-за этого один и тот же термин может иметь разный смысл в разных странах.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требований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документа нужно сверить страну, язык вакансии и инструкцию организации. Для школьных международных программ это особенно важно, потому что терминология часто меняется.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выбирать школьнику 10 класса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первых шагов — resume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откликаетесь на стажировку, волонтёрский проект, школьную программу или первую подработку, обычно достаточно краткого resume. Оно помогает быстро показать навыки и учебную активность.
</a:t>
            </a:r>
            <a:endParaRPr lang="en-US" sz="1117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CV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вас уже есть серьёзные академические достижения, конференции, исследования, публикации или заметные награды, более уместным может быть расширенный CV с подробным описанием опыта.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ценят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формата, важны точность, ясность и умение выделить главное. Работодателю или организатору важнее быстро увидеть вашу пригодность, чем читать длинные общие фразы.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школьный навык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10 класса особенно важно уметь кратко и грамотно описывать учёбу, языковые навыки и внеурочную деятельность на английском языке, потому что это пригодится в реальных заявках.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выбор формата усиливает результат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CV и resume решают разные задачи, поэтому верный выбор формата делает документ убедительнее. Для десятиклассника это ещё и тренировка точного английского, самопрезентации и уверенной работы с реальными международными требованиями.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2026-05-31T16:09:20Z</dcterms:created>
  <dcterms:modified xsi:type="dcterms:W3CDTF">2026-05-31T16:09:20Z</dcterms:modified>
</cp:coreProperties>
</file>