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имена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показывают, кому принадлежит предмет.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помогают точно назвать владельца предмета. Они часто встречаются в сказках, рассказах и школьных заданиях, а ещё помогают отличать этот разряд от других прилагательных.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 и зачем нужны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притяжательные прилагательные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отвечают на вопросы чей? чья? чьё? чьи?. По этим вопросам легко узнать, что слово не просто описывает предмет, а указывает на его принадлежность.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называют, кому или чему принадлежит предмет. Они помогают сразу понять связь между предметом и его хозяином, не прибегая к длинному объяснению.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словосочетаниях папин велосипед, сестрина тетрадь, волчий след и заячьи уши хорошо видно значение принадлежности. Такие примеры особенно удобны для наблюдения в тексте.
</a:t>
            </a:r>
            <a:endParaRPr lang="en-US" sz="1583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человеком и 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образованы от названий людей или животных: папин, сестрин, лисий, волчий. Производящее слово показывает того, с кем связан предмет.
</a:t>
            </a:r>
            <a:endParaRPr lang="en-US" sz="15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притяжательные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производящего слова к форме, обозначающей принадлежность.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притяжательных прилагательных в словосочетаниях
</a:t>
            </a:r>
            <a:endParaRPr lang="en-US" sz="2291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Лисий хвост, заячьи следы, волчья нора и медвежья берлога называют предметы или признаки, связанные с животным. Здесь особенно заметно значение принадлежности или связи.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людях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 рюкзак, папин шарф, бабушкина шаль, тётина сумка и братова ручка показывают, что предмет связан с конкретным человеком. По форме слова легко понять владельца.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такие прилагательные сразу уточняют, о чём идёт речь. Без них фраза становится менее точной, а с ними образ и смысл воспринимаются быстрее.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эти примеры запоминаются вместе с картинками предметов и животных. Тогда форма слова и его значение связываются в памяти гораздо прочнее.
</a:t>
            </a:r>
            <a:endParaRPr lang="en-US" sz="12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самые частые школьные модели и их 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особенно часто встречаются модели с -ин- и -ий-. Они проще всего показывают значение принадлежности или 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«Притяжательные имена прилагательные».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притяжательных прилагательных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встречаются слова с суффиксом -ин-, потому что они легче распознаются и широко употребляются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примеров приходится на -ин-. Модели с -ий- тоже распространены, а формы с -ов- и -ев-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для 6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 в учебных примерах
</a:t>
            </a:r>
            <a:endParaRPr lang="en-US" sz="259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притяжательные прилагательные отличаются от качественных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 предмета: высокий, тёплый, добрый, красивый. Притяжательные прилагательные показывают принадлежность: мамина книга, лисий хвост, дедушкин 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задаём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качественным прилагательным обычно подходит вопрос какой? , потому что они описывают свойство предмета. Притяжательные отвечают на вопросы чей? чья? чьё? чьи?.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степень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прилагательных возможны степени сравнения и краткая форма: выше, теплее, добр, красив. У притяжательных таких форм нет.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обозначает признак по силе, размеру или цвету, а указывает на владельца, его нужно отнести к притяжательным прилагательным.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притяжательные прилагательные отличаются от относительных
</a:t>
            </a:r>
            <a:endParaRPr lang="en-US" sz="2702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обозначают материал, время, место или назначение: деревянный стол, зимний день, школьная тетрадь. Притяжательные показывают принадлежность.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относительных прилагательных чаще подходит вопрос какой? , но ответ связан не с качеством, а с отношением к материалу, времени, месту или назначению.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лисий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лисий хвост слово лисий не говорит о цвете или материале. Оно указывает на связь с лисой, значит, это притяжательное прилагательное.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качественные, относительные и притяжательные прилагательные в словосочетании.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Лисья тропинка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особое внимание привлекают слова с устойчивой формой: лисий, заячий, волчий, медвежий, рысий. Они звучат образно и сразу вызывают картинку животного, поэтому их удобно запоминать рядом с иллюстрациями и короткими подписями.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названий людей чаще всего образуются привычные формы: мамин, папин, тётин, дядин, дедушкин. Такие слова легко узнаются в тексте, потому что они связывают предмет с конкретным человеком и помогают быстро понять, кому он принадлежит.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запоминания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эти формы запоминаются на карточках: слово на одной стороне, рисунок на другой. Если рядом показать хвост лисы, след зайца или мамину сумку, смысл становится наглядным, а написание — более устойчивым в памяти.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особенностями написания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изменяются по падежам вместе с существительным и сохраняют значение принадлежности.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меняется по падежу, но значение принадлежности сохраняется.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темы «Притяжательные имена прилагательные»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притяжательных прилагательных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остаётся узнаваемой, а окончание подстраивается под существительное.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зависит от рода и числа: основа сохраняется, меняется только окончание.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темы; условное сравнение форм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по роду и числу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прилагательное не согласуют с существительным: пишут папин книга или дедушкина дом. Правильно: папина книга, дедушкин дом. Проверка по роду помогает быстро исправить неточность.
</a:t>
            </a:r>
            <a:endParaRPr lang="en-US" sz="1407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местоимениями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мой, твой, наш, ваш указывают на принадлежность, но не образованы суффиксами притяжательных прилагательных. Поэтому их нельзя отнести к этому разряду, хотя смысл владения они тоже передают.
</a:t>
            </a:r>
            <a:endParaRPr lang="en-US" sz="138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лисий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лисий хвост слово лисий не означает цвет или качество. Оно показывает связь с лисой, поэтому важно смотреть на значение всего словосочетания, а не только на знакомое звучание.
</a:t>
            </a:r>
            <a:endParaRPr lang="en-US" sz="1418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слова полезно задавать вопрос и искать, от какого существительного оно образовано. Если этого не сделать, легко перепутать притяжательное прилагательное с другим разрядом и выбрать неверное написание.
</a:t>
            </a:r>
            <a:endParaRPr lang="en-US" sz="13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в сказках и повседневной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доме и семье часто звучат мамина тетрадь, папин телефон, сестрина коса. Эти формы коротко и точно показывают, кому принадлежит вещь, без лишних пояснений.
</a:t>
            </a:r>
            <a:endParaRPr lang="en-US" sz="1538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такие слова сразу создают узнаваемую картину: волчий след, заячьи ушки, дедушкин дом. Они делают описание живым и помогают читателю быстро представить героя или предмет.
</a:t>
            </a:r>
            <a:endParaRPr lang="en-US" sz="1525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делают речь точнее и выразительнее. Они помогают не только на уроке, но и в обычном рассказе, когда нужно быстро назвать владельца предмета или связь с животным.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удобны слова, связанные со школой: мамин портфель, бабушкина шаль, тётин блокнот. По ним легко тренировать вопрос чей? и проверять согласование с существительным.
</a:t>
            </a:r>
            <a:endParaRPr lang="en-US" sz="15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 удобно делить по тому, от какого существительного они образованы.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теме встречаются формы от названий людей; затем идут слова от 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«Притяжательные имена прилагательные»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примеров встречаются чаще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в упражнении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притяжательного прилагательного на материале примера «папина тетрадь».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проверить значение, образование и формы притяжательного 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чей? и согласуется с существительным, это притяжательное прилагательное.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«Притяжательные имена прилагательные»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раздела языка особенно тесно связаны с этой темой.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одновременно помогают в морфологии, орфографии и синтаксисе: их нужно распознавать, правильно писать и верно связывать с существительным.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 русскому языку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притяжательных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называют принадлежность и отвечают на вопросы чей? чья? чьё? чьи?. Важно узнавать их по суффиксам, по согласованию и по отличию от других разрядов.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2026-05-28T04:16:03Z</dcterms:created>
  <dcterms:modified xsi:type="dcterms:W3CDTF">2026-05-28T04:16:03Z</dcterms:modified>
</cp:coreProperties>
</file>