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Разберём, как найти площадь наклонной фигуры по основанию и высоте.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помогает считать материал в чертежах, орнаментах, строительных деталях и наклонных элементах. Чтобы решать такие задачи, важно помнить свойства параллельных прямых, перпендикуляра и квадратных единиц площади.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площадь параллелограмма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свойство помогает увидеть связь между параллелограммом и площадью, выраженной через основание и высоту.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20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диагонали делят фигуру на равные треугольники
</a:t>
            </a:r>
            <a:endParaRPr lang="en-US" sz="4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5500" y="1092994"/>
            <a:ext cx="11379300" cy="28781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и высота параллелограмма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7968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Основанием может быть любая сторона параллелограмма. От выбранной стороны зависит, к какой линии будет проведена высота и как удобно выполнять измерения на чертеже.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1642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основания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82382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площади нужна именно высота, потому что она образует прямой угол с основанием. Наклон боковой стороны не подходит для вычисления, даже если она кажется похожей на высоту.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86056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517500" y="5113675"/>
            <a:ext cx="3135900" cy="128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 — это перпендикулярное расстояние от противоположной стороны до основания или его продолжения. Она показывает не длину наклонной стороны, а именно кратчайшее расстояние между параллельными прямыми.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84925" y="4449375"/>
            <a:ext cx="27681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высота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получают формулу площади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параллелограмма к прямоугольнику через высоту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43462"/>
            <a:ext cx="5400600" cy="52634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и её смысл
</a:t>
            </a:r>
            <a:endParaRPr lang="en-US" sz="3200" dirty="0"/>
          </a:p>
        </p:txBody>
      </p:sp>
      <p:sp>
        <p:nvSpPr>
          <p:cNvPr id="10" name="Text 2"/>
          <p:cNvSpPr txBox="1"/>
          <p:nvPr/>
        </p:nvSpPr>
        <p:spPr>
          <a:xfrm>
            <a:off x="6585300" y="1252275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запись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площади параллелограмма записывается так: S = a × h. Она показывает, что площадь определяется произведением длины основания на высоту, опущенную к этому основанию.
</a:t>
            </a:r>
            <a:endParaRPr lang="en-US" sz="1800" dirty="0"/>
          </a:p>
        </p:txBody>
      </p:sp>
      <p:sp>
        <p:nvSpPr>
          <p:cNvPr id="11" name="Text 3"/>
          <p:cNvSpPr txBox="1"/>
          <p:nvPr/>
        </p:nvSpPr>
        <p:spPr>
          <a:xfrm>
            <a:off x="6585300" y="4710670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площадь показывает, сколько квадратов помещается внутри фигуры, ответ записывают в квадратных единицах: см², дм² или м². На схеме рядом с формулой удобно видеть прямой угол.
</a:t>
            </a:r>
            <a:endParaRPr lang="en-US" sz="1800" dirty="0"/>
          </a:p>
        </p:txBody>
      </p:sp>
      <p:sp>
        <p:nvSpPr>
          <p:cNvPr id="12" name="Text 4"/>
          <p:cNvSpPr txBox="1"/>
          <p:nvPr/>
        </p:nvSpPr>
        <p:spPr>
          <a:xfrm>
            <a:off x="6585300" y="2981472"/>
            <a:ext cx="5073300" cy="165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букв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 a обозначает основание, а h — высоту. Если основание измерено в сантиметрах, то и высоту нужно взять в тех же единицах, чтобы вычисление было правильным.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постоянном основании график растёт равномерно: каждое увеличение высоты сразу увеличивает площадь.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прямо пропорциональна высоте: если высоту увеличить вдвое, площадь тоже удвоится.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геометрия; расчёт по формуле S = a × h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площадь зависит от высоты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вычисления площади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примерах используется одна и та же формула, меняются только основание и высота.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основание или высота, тем больше площадь; формула остаётся одинаковой.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500" y="1195328"/>
            <a:ext cx="11379300" cy="28781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нельзя умножать две стороны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522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наклонного параллелограмма боковая сторона длиннее перпендикулярного расстояния между параллельными сторонами. Поэтому она не может заменять высоту в формуле площади.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522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Боковая сторона не равна высоте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315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всегда образует с основанием прямой угол. Если этого угла нет, значит измерена не высота, а другая сторона или наклонный отрезок фигуры.
</a:t>
            </a:r>
            <a:endParaRPr lang="en-US" sz="1300" dirty="0"/>
          </a:p>
        </p:txBody>
      </p:sp>
      <p:sp>
        <p:nvSpPr>
          <p:cNvPr id="11" name="Text 5"/>
          <p:cNvSpPr txBox="1"/>
          <p:nvPr/>
        </p:nvSpPr>
        <p:spPr>
          <a:xfrm>
            <a:off x="4315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Нужен прямой угол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108245" y="4893510"/>
            <a:ext cx="3460119" cy="14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двух сторон даёт ошибку, потому что площадь зависит не от наклона, а от основания и перпендикулярной высоты. Именно эти величины нужно брать из рисунка.
</a:t>
            </a:r>
            <a:endParaRPr lang="en-US" sz="1300" dirty="0"/>
          </a:p>
        </p:txBody>
      </p:sp>
      <p:sp>
        <p:nvSpPr>
          <p:cNvPr id="13" name="Text 7"/>
          <p:cNvSpPr txBox="1"/>
          <p:nvPr/>
        </p:nvSpPr>
        <p:spPr>
          <a:xfrm>
            <a:off x="8108237" y="4342890"/>
            <a:ext cx="3460119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проверки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основание параллелограмма удобно расположено внизу, а высота опускается не внутрь фигуры, а на продолжение этой стороны. На чертеже такой отрезок показывают пунктиром и обязательно отмечают прямой угол, чтобы не перепутать его с боковой стороной.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высота выходит наружу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высота вынесена за пределы фигуры, это не ошибка, а обычный способ построения. Главное — найти перпендикуляр к выбранному основанию и использовать именно его длину в формуле площади. Такой рисунок помогает решать задачи аккуратно и без путаницы.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рисунок правильно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может выходить за пределы фигуры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5660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Единицы площади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24925" y="1853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Квадратные единицы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24925" y="2282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всегда выражают в квадратных единицах: мм², см², дм², м² или км². Они показывают, сколько одинаковых квадратов помещается внутри фигуры и помогают сравнивать результаты измерений.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1524925" y="3390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Согласуй единицы
</a:t>
            </a:r>
            <a:endParaRPr lang="en-US" sz="1700" dirty="0"/>
          </a:p>
        </p:txBody>
      </p:sp>
      <p:sp>
        <p:nvSpPr>
          <p:cNvPr id="14" name="Text 5"/>
          <p:cNvSpPr txBox="1"/>
          <p:nvPr/>
        </p:nvSpPr>
        <p:spPr>
          <a:xfrm>
            <a:off x="1524925" y="3819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стороны параллелограмма измерены в сантиметрах, площадь записывают в см². При разных единицах сначала приводят все размеры к одной системе, иначе даже верный расчёт даст неправильный ответ.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1524925" y="4927625"/>
            <a:ext cx="9491700" cy="39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 перевода
</a:t>
            </a:r>
            <a:endParaRPr lang="en-US" sz="1700" dirty="0"/>
          </a:p>
        </p:txBody>
      </p:sp>
      <p:sp>
        <p:nvSpPr>
          <p:cNvPr id="16" name="Text 7"/>
          <p:cNvSpPr txBox="1"/>
          <p:nvPr/>
        </p:nvSpPr>
        <p:spPr>
          <a:xfrm>
            <a:off x="1524925" y="5356275"/>
            <a:ext cx="9723300" cy="5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помнить соотношения: 1 м² = 10 000 см², а 1 дм² = 100 см². Такая проверка особенно полезна в задачах, где длины даны в разных масштабах.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одинаковом основании изменение высоты влияет на результат линейно, поэтому значения удобно сравнивать по столбцам.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высота при неизменном основании, тем больше площадь; зависимость прямая и легко предсказуемая.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расчёт по формуле S = a × h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площадей при одном основании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656932"/>
            <a:ext cx="5955300" cy="15501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формул площадей фигур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формула площади зависит от свойств фигуры и выбранного измерения.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параллелограмма и ромба площадь удобно находить через высоту, а у ромба возможен и способ через диагонали.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площадь параллелограмма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основан на школьной формуле S = a × h и правилах измерения высоты.
</a:t>
            </a:r>
            <a:endParaRPr lang="en-US" sz="15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46125" y="2325000"/>
            <a:ext cx="19395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вычислении площади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высоту и сторону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 высоту берут наклонную боковую сторону, хотя нужна именно перпендикулярная высота. Из-за этого в формулу подставляют неверное число и получают завышенную площадь.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Забывают про прямой угол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должна образовывать прямой угол с основанием. Если на чертеже нет отметки перпендикуляра, легко принять косой отрезок за высоту и ошибиться в вычислениях.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указывают единицы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ответ считается неполным, если не записаны квадратные единицы. Ещё одна частая ошибка — забыть перевести сантиметры, дециметры или метры в одну систему.
</a:t>
            </a:r>
            <a:endParaRPr lang="en-US" sz="1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неизменной высоте удобно видеть, как каждое увеличение основания сразу отражается на площади, без дополнительных преобразований.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основания ведёт к пропорциональному росту площади; чем длиннее основание, тем больше результат.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расчёт по формуле S = a × h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меняется вместе с основанием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466"/>
            <a:ext cx="5486400" cy="32361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81850" y="1237466"/>
            <a:ext cx="5486400" cy="323611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50575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клумба имеет форму параллелограмма, достаточно измерить её основание и высоту, чтобы узнать площадь. Например, при основании 14 см и высоте 5 см получится 70 см². Такой расчёт помогает заранее оценить, сколько земли или покрытия потребуется.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53134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Наклонная клумба во дворе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6181700" y="5242625"/>
            <a:ext cx="55275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Параллелограмм часто встречается в орнаментах и декоративных сетках. Чтобы закрасить или вырезать такой фрагмент без лишнего материала, нужно знать его площадь. На схеме удобно отметить основание и перпендикулярную высоту, тогда задача решается быстро и точно.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184259" y="4631700"/>
            <a:ext cx="55224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Узор на листе бумаги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задача из 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площадью треугольника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796800" y="3574325"/>
            <a:ext cx="4994700" cy="16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провести диагональ параллелограмма, он распадается на два равных треугольника. У них одинаковые основания и высоты, поэтому их площади также равны между собой.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796800" y="3154100"/>
            <a:ext cx="4994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Диагональ делит фигуру
</a:t>
            </a:r>
            <a:endParaRPr lang="en-US" sz="1700" dirty="0"/>
          </a:p>
        </p:txBody>
      </p:sp>
      <p:sp>
        <p:nvSpPr>
          <p:cNvPr id="9" name="Text 4"/>
          <p:cNvSpPr txBox="1"/>
          <p:nvPr/>
        </p:nvSpPr>
        <p:spPr>
          <a:xfrm>
            <a:off x="6440850" y="3574325"/>
            <a:ext cx="4994700" cy="162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одного такого треугольника равна половине площади параллелограмма. Значит, если для параллелограмма известна формула S = a × h, то для треугольника получается S = a × h / 2.
</a:t>
            </a:r>
            <a:endParaRPr lang="en-US" sz="1500" dirty="0"/>
          </a:p>
        </p:txBody>
      </p:sp>
      <p:sp>
        <p:nvSpPr>
          <p:cNvPr id="10" name="Text 5"/>
          <p:cNvSpPr txBox="1"/>
          <p:nvPr/>
        </p:nvSpPr>
        <p:spPr>
          <a:xfrm>
            <a:off x="6440850" y="3154100"/>
            <a:ext cx="4994700" cy="3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площади
</a:t>
            </a:r>
            <a:endParaRPr lang="en-US" sz="1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площадь растёт и при увеличении одного параметра, и при одновременном изменении двух размеров.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определяется только основанием и высотой: если хотя бы один из них увеличивается, результат становится больше.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геометрия, иллюстративные значения по формуле S = a × h
</a:t>
            </a:r>
            <a:endParaRPr lang="en-US" sz="1177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площадь при изменении размеров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параллелограмма находят по формуле S = a × h. Выбирают любое основание, проводят к нему высоту и записывают ответ в квадратных единицах.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площади параллелограмма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2026-05-29T03:49:29Z</dcterms:created>
  <dcterms:modified xsi:type="dcterms:W3CDTF">2026-05-29T03:49:29Z</dcterms:modified>
</cp:coreProperties>
</file>