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наука о фигурах, измерениях и пространстве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видеть форму вокруг, измерять расстояния и чертить точные планы.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начиналась там, где нужно было измерять землю, строить и считать. Более 4000 лет назад люди уже использовали геометрические знания в Египте и Вавилоне. В 7 классе учатся доказывать и рассуждать точно.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практических измерений к школьному предмету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как геометрия помогала земле и стройке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разливов Нила границы участков приходилось восстанавливать. Поэтому людям требовались правила измерения длины, площади и углов, чтобы точно возвращать прежние размеры земли.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Землемерие после разливов Нила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умели находить площади прямоугольников и треугольников. Их методы опирались на измерения и понятные построения, поэтому геометрия быстро связывалась со строительными задачами.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 на практике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важно было задавать ровные направления и проверять перпендикулярность. Египетские практики включали способы построения прямых линий и прямых углов, понятные исполнителям.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 и прямые углы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Шестидесятиричные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учёные развивали вычисления и использовали шестидесятиричную систему счисления. Её следы заметны в делении часа на 60 минут и в окружности на 360 градусов.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для расчётов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составляли таблицы чисел и применяли приближённые значения. Такие материалы ускоряли работу при строительстве и в хозяйственных расчётах, где нужны были готовые ответы.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астрономией и 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знания у вавилонян тесно переплетались с практикой. Они помогали при астрономических наблюдениях и вычислениях, а также при решении повседневных задач.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вычисления, таблицы и числа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вместо одних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Древней Греции геометрия стала не только набором приёмов, но и наукой с доказательствами. Фалес Милетский связывал свойства фигур с логическими рассуждениями.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чисел и форм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его ученики изучали связь чисел и геометрических фигур. Здесь появлялись первые строгие доказательства, благодаря которым геометрия становилась логичной и точной дисциплиной.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геометрия становится наукой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работал в Александрии примерно в III веке до нашей эры. Его труд «Начала» включал 13 книг и стал основой систематического изучения геометрии на долгие 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 до сих пор помогает школьникам учиться мыслить последовательно: видеть, что именно дано, формулировать утверждение и проверять его доказательством.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собраны определения, постулаты и аксиомы, а также доказательства теорем. Речь шла о точках, прямых, углах, треугольниках и окружностях, то есть о базовых объектах курса.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книга «Начала»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упадка Древней Греции знания не исчезли: их сохраняли и развивали в арабском мире. Учёные переводили труды Евклида и продолжали изучать доказательные методы.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была очевидной: геометрия применялась при создании карт, определении направлений в пути и архитектурных расчётах. Это связывало теорию с реальными проектами.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Геометрию дополняли другие области математики — алгебра, тригонометрия и астрономия. Такое сочетание помогало решать задачи, где нужны точные расчёты и измерения направлений.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переводам знания постепенно возвращались в Европу и продолжали развиваться. Так геометрия становилась общим языком для обучения, науки и техники в разных странах.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Средние века и в арабском мире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обобщение этапов развития геометрии (качественная шкала).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задачи менялись: от измерений к доказательствам, затем к координатам и новым разделам, применяемым в науке.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росту линии видно, что геометрия становилась всё более строгой и универсальной: она лучше подходила для разных отраслей знаний.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геометрии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геометрия: координаты и уравнения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геометрии с алгеброй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Декарт и Ферма связали геометрию с алгебраическими методами. Это позволило переводить вопросы о фигурах в вопросы о числах и соотношениях между ними.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координатная плоскость, где точку можно задавать числами. Благодаря этому у фигур возникло точное «словесно-числовое» описание, понятное для вычислений.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задач и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делают решение задач на построение и определение положения фигур более системным. Они также помогают изучать графики функций: видеть, как меняются значения.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кривые через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линии и многие кривые можно описывать уравнениями. Вместо построения по правилам появляется возможность исследовать форму по формуле и находить ключевые свойства.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решает свои задачи, но все они связаны общими понятиями формы и пространства.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разделы геометрии отличаются объектом изучения: плоскость, пространство или способ описания фигур.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геометрии и их назначение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луч помогают описывать положение, направления и взаимное расположение объектов на рисунке. Они задаются не измерениями, а свойствами: точка без размеров, прямая бесконечна, луч имеет начало.
</a:t>
            </a:r>
            <a:endParaRPr lang="en-US" sz="998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 с началом и концом, поэтому его можно измерять. Угол образуется двумя лучами, а его величина зависит от того, насколько сильно «раскрыты» эти лучи.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окружность — ключевые фигуры курса: по ним учатся применять признаки и свойства. Периметр, площадь и объём связывают геометрию с реальными расчётами и задачами на размеры.
</a:t>
            </a:r>
            <a:endParaRPr lang="en-US" sz="1005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понятия для 7 класса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условия к ответу: факты, рисунок, теорема/вычисления и контроль результата.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нужна при планировании ремонта: чтобы прикинуть, сколько потребуется плитки, как лучше разместить мебель и где оставить проходы. Даже простой расчёт экономит время и деньги.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геометрии в повседневной жизни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читаете карту или выбираете маршрут, важны масштаб и формы участков. По точкам и линиям на плане можно оценивать расстояния и ориентироваться в пространстве.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 учёбе постоянно встречаются измерения, размеры и соотношения: от определения длины провода до понимания схем в учебниках. Геометрия помогает делать вычисления точнее.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архитектуре и строительстве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каркасах и фермах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строительных конструкциях часто используют треугольники: они жёсткие и помогают передавать нагрузку. Поэтому в каркасах мостов и опорах можно увидеть «скелет» из повторяющихся треугольных элементов.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 арки как геометрические «модули»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 арки строят так, чтобы формы работали на прочность и равномерно распределяли силы. Геометрические расчёты позволяют подобрать кривизну и пропорции, чтобы конструкция оставалась устойчивой.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пропорции фасадов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опираются на пропорции: симметрия помогает согласовать части здания и сделать фасад цельным. Точные размеры необходимы, чтобы окна, входы и элементы декора «сходились» по плану.
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(обобщённое представление по областям применения).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наибольшая доля связана с практикой построек и ориентацией в пространстве.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формы и размеров в технике и быту требуют геометрического обоснования, поэтому её используют во многих сферах.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геометрия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геометрия развивает мышление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приходится аккуратно работать с рисунком, отмечать данные и не путать углы, стороны и отрезки. Это тренирует внимательность к деталям и точность 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внимательность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рассуждать последовательно: от условия к выбору свойства и дальше к выводу. Такая «цепочка» помогает не терять смысл и проверять каждую часть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 шагам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представить фигуру, её поворот, разбиение на части или продолжение прямых, включается пространственное воображение. Оно помогает легче понимать чертежи и схемы.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воображение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доказывать утверждения и проверять ответ развивает уверенность в собственных выводах. Эти навыки полезны и при изучении физики, информатики и черчения.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 контроль результата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в листьях, снежинках, кристаллах и раковинах, а также у многих животных. Геометрия помогает увидеть повторение форм и закономерности в окружающем мире.
</a:t>
            </a:r>
            <a:endParaRPr lang="en-US" sz="1075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Замечая порядок и симметрию, мы лучше понимаем, почему одни композиции воспринимаются «ровно». Геометрия учит смотреть на детали и видеть структуру там, где раньше казалось хаосом.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ремёслах геометрические формы лежат в основе мозаики, орнаментов и витражей. Мастера используют повторение, пропорции и ритм, чтобы изображения выглядели гармонично.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природе и искусстве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749" y="1808050"/>
            <a:ext cx="3653402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математики.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расширял способы изучения пространства и формы.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исследователь добавлял новый способ описывать пространство: от доказательств к системам, от координат к изучению альтернативных свойств пространства.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их вклад в развитие геометрии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связей: от формы и пространства к задачам конкретных областей.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как общий язык наук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геометрии для школьника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прошла путь от простых измерений к точной науке о форме, размерах и пространстве. Она помогает решать задачи, строить чертежи, доказывать и понимать мир вокруг. Для 7 класса это фундамент логики.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2026-05-14T01:26:41Z</dcterms:created>
  <dcterms:modified xsi:type="dcterms:W3CDTF">2026-05-14T01:26:41Z</dcterms:modified>
</cp:coreProperties>
</file>