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угол по известному тригонометрическому значению.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тригонометрические функции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тригонометрические функции повторяются, поэтому без ограничения области они не дают единственного ответа. Главные ветви делают синус, косинус, тангенс и котангенс однозначными и удобными для вычислений углов и преобразований.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главных значений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 x — это единственное число из отрезка [−π/2; π/2], синус которого равен x. Такое ограничение сразу убирает бесконечное число возможных углов и оставляет один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arccos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arccos x определяют как число из промежутка [0; π], косинус которого равен x. Выбор именно этого диапазона позволяет согласовать обратимость с привычной геометрической интерпретацией углов.
</a:t>
            </a:r>
            <a:endParaRPr lang="en-US" sz="1186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arctan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arctan x — это угол из интервала (−π/2; π/2), тангенс которого равен x. На этой ветви функция сохраняет однозначность и подходит для работы с любыми действительными числами.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arccot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arccot x — это число из промежутка (0; π), котангенс которого равен x. Ограничение области значений делает запись удобной и исключает неоднозначность при восстановлении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определения и значения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свойства четырёх обратных тригонометрических функций в одной таблице.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 аргументу и по результату необходимы, чтобы обратная функция существовала и была однозначной.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главных значений обратных тригонометрических функций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обратных тригонометрических функций
</a:t>
            </a:r>
            <a:endParaRPr lang="en-US" sz="2606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arcsin x и arctan x на своих областях определения идут вверх, поэтому каждому допустимому значению аргумента соответствует ровно один результат. Это и обеспечивает их обратимость на главной ветви.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 и arctan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достаточно запомнить несколько точек: arcsin 0 = 0, arccos 1 = 0, arctan 0 = 0, arccot 1 = π/4. Они задают форму кривых и помогают быстро проверять ответы.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arccos x убывает на отрезке [−1; 1]: чем больше x, тем меньше значение функции. Такая форма хорошо отражает переход от большего косинуса к меньшему углу.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arccos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arccot x также убывает, но уже на всей числовой прямой. Это удобно для анализа предельных значений и сравнения поведения функции при больших положительных и отрицательных аргументах.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arccot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диапазонов значений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не только длину, но и расположение главных ветвей: интервалы симметричны или смещены относительно нуля.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четырёх функций ширина главной ветви равна π, но интервалы занимают разные положения на числовой оси.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arcsin, arccos, arctan, arccot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связи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945404" y="2238844"/>
            <a:ext cx="3452400" cy="2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arcsin и arccos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945404" y="2588520"/>
            <a:ext cx="34524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x из отрезка [−1; 1] выполняется равенство arcsin x + arccos x = π/2. Оно удобно для проверки вычислений и позволяет быстро переходить от одной обратной функции к другой.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20904" y="2238844"/>
            <a:ext cx="3452400" cy="2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arctan и arccot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120904" y="2588520"/>
            <a:ext cx="34524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записи часто используют формулу arctan x + arccot x = π/2. Она связывает две функции с согласованными главными значениями и помогает упрощать выражения без потери точности.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выражениями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выражений с обратными тригонометрическими функциями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Симметрии и формулы для отрицательных аргументов
</a:t>
            </a:r>
            <a:endParaRPr lang="en-US" sz="2294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arcsin(−x) = −arcsin x показывает нечётность функции. График симметричен относительно начала координат, поэтому отрицательному аргументу соответствует противоположный по знаку угол.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arccot(−x) = π − arccot x работает по тому же принципу, что и для arccos. Она показывает отражение значений относительно середины интервала (0; π).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arccot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arctan выполняется arctan(−x) = −arctan x. Это тоже нечётная функция, и её график сохраняет симметрию относительно начала координат на всей области определения.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arctan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arccos(−x) = π − arccos x отражает не нечётность, а зеркальное преобразование внутри отрезка [0; π]. Значение смещается к противоположной стороне главной ветви.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arccos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Соберём наиболее частые табличные значения, которые встречаются в школьных задачах.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стандартные значения выражаются через известные углы, поэтому ответы часто находятся без вычислительных преобразований.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углы π/6, π/4, π/3 и определения главных значений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 стандартных аргументов
</a:t>
            </a:r>
            <a:endParaRPr lang="en-US" sz="3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 отношению сторон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прямоугольном треугольнике известны катет и гипотенуза, то можно восстановить угол по отношению этих сторон. Именно так работает arcsin: по значению синуса она возвращает искомый угол в пределах главной ветви.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 двум катетам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заданы оба катета, удобнее использовать arctan. Отношение противолежащего катета к прилежащему сразу задаёт тангенс, а обратная функция позволяет перейти от числа к углу без дополнительных построений.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через прямоугольный треугольник
</a:t>
            </a:r>
            <a:endParaRPr lang="en-US" sz="22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как основа обратимости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главных ветвях каждая функция ведёт себя предсказуемо: либо возрастает, либо убывает без разрывов. Это и делает возможным единственное обратное значение для каждого допустимого аргумента.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гарантирует однозначность обратной функции на выбранном промежутке; именно поэтому ограничение области значений не является формальностью.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обратных тригонометрических функций; контрольные точки: x = −1, 0, 1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преобразования выражений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sin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arcsin x = y, то sin y = x, причём y лежит в отрезке [−π/2; π/2]. Эта запись удобна для перехода от обратной функции к обычной тригонометрической форме.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cos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arccos x = y, то cos y = x, а угол y принадлежит промежутку [0; π]. Такое уточнение особенно важно, когда нужно выбрать единственный ответ из двух возможных.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tan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arctan x = y, то tan y = x, где y лежит в интервале (−π/2; π/2). Именно это ограничение исключает лишние углы и делает ответ однозначным.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cot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arccot x = y, то cot y = x и y принадлежит промежутку (0; π). При вычислениях нужно помнить, что равенства вида tg(arctan x)=x верны только на допустимой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простейших уравнений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может ли правая часть быть значением соответствующей обратной функции. Если число не принадлежит области значений, уравнение не имеет решения, и дальнейшие преобразования бессмысленны.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диапазона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 arcsin x = π/6 получаем x = ½, а из arctan x = 1 — x = 1, потому что tan(π/4)=1. Для arccos x = 0 ответом будет x = 1.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ответ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допустимо, уравнение сводят к обычной тригонометрической записи: x = sin a, x = cos a, x = tan a или x = cot a. Затем выбирают только тот угол, который лежит в главной ветви.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углу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обратные тригонометрические функции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функции особенно полезны там, где требуется восстановить угол по измеренным величинам или координатам. Поэтому они часто появляются в прикладных задачах с векторами, траекториями и моделями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практическая ценность связана с вычислением углов по данным измерений, а также с преобразованием координат в 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прикладных задач по тригонометрии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уравнений с обратными функциями
</a:t>
            </a:r>
            <a:endParaRPr lang="en-US" sz="258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и проверке ответа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tg−1 x часто принимают за обычную обратную дробь, хотя речь идёт именно об arctan x. Из-за этого теряется смысл области значений и появляется неверный ответ.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записи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главную ветвь, можно получить несколько углов вместо одного. В обратных тригонометрических функциях такой подход недопустим, потому что результат должен быть однозначным.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ветви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подмена обратной функции степенью или простым обращением дроби. Такие операции не эквивалентны и приводят к формально красивым, но неверным вычислениям.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преобразование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легко потерять решения или добавить посторонние. Поэтому итог всегда нужно сверять с областью определения и областью значений исходной функции.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тригонометрические таблицы создавались задолго до школьной записи arcsin, arccos, arctan и arccot. Они помогали астрономам, геодезистам и морякам вычислять углы и расстояния, когда аналитических калькуляторов ещё не существовало.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таблиц к формулам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графики обратных функций продолжают ту же логику: от численного значения к углу и обратно. Меняются обозначения и инструменты, но сама идея однозначного восстановления угла по отношению сторон остаётся той же.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идей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развитие школьной записи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12568"/>
            <a:ext cx="4598400" cy="1670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свойств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четырёх обратных тригонометрических функций по самым важным признакам.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функции становятся однозначными только после выбора главной ветви; это и обеспечивает корректные вычисления углов и решение уравнений.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определения обратных тригонометрических функций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тригонометрические функции помогают находить углы по известным отношениям сторон и координат. Их сила — в главной ветви, точных значениях и строгой проверке области определения.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2026-05-30T03:40:16Z</dcterms:created>
  <dcterms:modified xsi:type="dcterms:W3CDTF">2026-05-30T03:40:16Z</dcterms:modified>
</cp:coreProperties>
</file>