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теперь не просто дети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учится взрослеть каждый день через маленькие поступки.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классе появляются уроки, расписание и обязанности. Теперь важно не только играть, но и внимательно слушать, беречь вещи, выполнять задания и вовремя просить помощь, если что-то не получается.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ритм школьной жизни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244" y="0"/>
            <a:ext cx="1756412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умения первоклассника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496599" y="801825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 портфель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учится сам готовить учебники, тетради и пенал, ничего не забывая. Это помогает приходить на уроки собранным и чувствовать себя увереннее.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2496599" y="2374050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 порядок в вещах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складывает одежду и школьные принадлежности на свои места, чтобы всё было под рукой. Аккуратность экономит время и учит отвечать за свои вещи.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4806546" y="801825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Выполняет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запоминает домашние задания и старается сделать их без лишней спешки. Постепенно он учится доводить начатое дело до конца и проверять результат.
</a:t>
            </a:r>
            <a:endParaRPr lang="en-US" sz="1047" dirty="0"/>
          </a:p>
        </p:txBody>
      </p:sp>
      <p:sp>
        <p:nvSpPr>
          <p:cNvPr id="14" name="Text 5"/>
          <p:cNvSpPr txBox="1"/>
          <p:nvPr/>
        </p:nvSpPr>
        <p:spPr>
          <a:xfrm>
            <a:off x="4806546" y="2374050"/>
            <a:ext cx="20592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 и считает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текстов, аккуратное письмо и простые примеры помогают узнавать новое каждый день. Эти умения делают учёбу понятнее и интереснее.
</a:t>
            </a:r>
            <a:endParaRPr lang="en-US" sz="1047" dirty="0"/>
          </a:p>
        </p:txBody>
      </p:sp>
      <p:sp>
        <p:nvSpPr>
          <p:cNvPr id="15" name="Text 6"/>
          <p:cNvSpPr txBox="1"/>
          <p:nvPr/>
        </p:nvSpPr>
        <p:spPr>
          <a:xfrm>
            <a:off x="7116500" y="801825"/>
            <a:ext cx="1757100" cy="26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самостоятельнее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150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первоклассник многое делает сам, он меньше теряется и больше верит в свои силы. Так маленькие успехи складываются в большой рост.
</a:t>
            </a:r>
            <a:endParaRPr lang="en-US" sz="15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 дома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полезно собрать игрушки на место. Тогда в комнате легче найти нужную вещь, а порядок становится привычкой, а не редким чудом.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частью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выполняет посильные поручения, он чувствует себя нужным. В семье становится теплее, потому что каждый вносит свой вклад, даже совсем маленький.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Складывать одежду
</a:t>
            </a:r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сложенная одежда помогает беречь вещи и быстрее собираться утром. Это простое дело показывает уважение к труду взрослых и к своему времени.
</a:t>
            </a:r>
            <a:endParaRPr lang="en-US" sz="1231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по дому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Полить цветы, вытереть пыль или помочь накрыть на стол — небольшие, но нужные дела. Они учат заботиться о доме и замечать, что помощь важна.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нужны всем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pPr algn="l" indent="0" marL="0">
              <a:lnSpc>
                <a:spcPct val="150000"/>
              </a:lnSpc>
              <a:buNone/>
            </a:pPr>
            <a:r>
              <a:rPr lang="en-US" sz="8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объясняет задание, важно не отвлекаться и дослушать до конца. Так урок проходит спокойно, а детям легче понять, что и как делать.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5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перебиваем
</a:t>
            </a:r>
            <a:pPr algn="l" indent="0" marL="0">
              <a:lnSpc>
                <a:spcPct val="150000"/>
              </a:lnSpc>
              <a:buNone/>
            </a:pPr>
            <a:r>
              <a:rPr lang="en-US" sz="8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ответить, сначала поднимают руку и ждут своей очереди. Это помогает каждому быть услышанным и делает разговор в классе уважительным.
</a:t>
            </a:r>
            <a:endParaRPr lang="en-US" sz="854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порядок
</a:t>
            </a:r>
            <a:pPr algn="l" indent="0" marL="0">
              <a:lnSpc>
                <a:spcPct val="150000"/>
              </a:lnSpc>
              <a:buNone/>
            </a:pPr>
            <a:r>
              <a:rPr lang="en-US" sz="8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обращение с вещами и соблюдение правил уменьшают шум, ссоры и потерянные предметы. В таком классе учиться гораздо приятнее.
</a:t>
            </a:r>
            <a:endParaRPr lang="en-US" sz="886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Приходим вовремя
</a:t>
            </a:r>
            <a:pPr algn="l" indent="0" marL="0">
              <a:lnSpc>
                <a:spcPct val="150000"/>
              </a:lnSpc>
              <a:buNone/>
            </a:pPr>
            <a:r>
              <a:rPr lang="en-US" sz="8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помогает не пропускать важное и не мешать другим начинать урок. Когда все приходят вовремя, день в школе идёт без лишней суеты.
</a:t>
            </a:r>
            <a:endParaRPr lang="en-US" sz="8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выполнить дело до конца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помогает не забывать поручения и спокойно доводить их до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37377"/>
            <a:ext cx="218400" cy="2254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«здравствуйте» и «добрый день» помогают начать разговор спокойно и дружелюбно. С ними даже самый серьёзный день становится немного теплее.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звучит вежливо и показывает уважение к собеседнику. С ним просьба воспринимается мягче, а общение становится легче и приятнее.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«Спасибо» — это короткое, но очень доброе слово. Оно показывает, что помощь замечена и оценена, а человеку хочется делать добро снова.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«извините» помогает исправить неловкость и не ссориться из-за ошибки. Оно показывает смелость признать промах и желание сохранить хорошие отношения.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делают общение добрым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у Саши сломался карандаш, и он расстроился. Маша спокойно достала запасной и сказала, что всё можно исправить. Саша улыбнулся, а ребята вместе дорисовали рисунок. Иногда дружба начинается с такой маленькой, но очень нужной помощи.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для друга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игровой доски собрались трое ребят, и всем хотелось ходить первыми. Дима предложил считать по порядку и никому не обижаться. Все согласились, потому что настоящий друг умеет ждать, делиться и не превращать игру в ссору.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без спора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словесной перепалки Лиза и Артём замолчали и отвернулись друг от друга. Потом Лиза первой сказала, что ей жаль, а Артём ответил тем же. Через минуту они уже строили башню вместе, потому что дружба любит мириться.
</a:t>
            </a:r>
            <a:endParaRPr lang="en-US" sz="879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обиды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бывает настоящий друг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075" y="3180264"/>
            <a:ext cx="2625600" cy="1389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можно называть словами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радуется, ему хочется улыбаться, прыгать и делиться хорошим настроением. О радости приятно говорить, потому что так другие тоже понимают: случилось что-то хорошее.
</a:t>
            </a:r>
            <a:endParaRPr lang="en-US" sz="1007" dirty="0"/>
          </a:p>
        </p:txBody>
      </p:sp>
      <p:sp>
        <p:nvSpPr>
          <p:cNvPr id="13" name="Text 3"/>
          <p:cNvSpPr txBox="1"/>
          <p:nvPr/>
        </p:nvSpPr>
        <p:spPr>
          <a:xfrm>
            <a:off x="602575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бывает у всех, но её важно замечать и не обижать других в ответ. Когда ребёнок называет своё чувство, ему проще успокоиться и подумать.
</a:t>
            </a:r>
            <a:endParaRPr lang="en-US" sz="1125" dirty="0"/>
          </a:p>
        </p:txBody>
      </p:sp>
      <p:sp>
        <p:nvSpPr>
          <p:cNvPr id="14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стало грустно, можно спокойно сказать об этом взрослому или другу. Тогда рядом окажутся поддержка и внимание, а не догадки и лишние вопросы.
</a:t>
            </a:r>
            <a:endParaRPr lang="en-US" sz="1125" dirty="0"/>
          </a:p>
        </p:txBody>
      </p:sp>
      <p:sp>
        <p:nvSpPr>
          <p:cNvPr id="15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«мне обидно» помогает объяснить, что не понравилось в словах или поступке. Это лучше, чем молчать, потому что так легче найти мирное решение.
</a:t>
            </a:r>
            <a:endParaRPr lang="en-US" sz="1125" dirty="0"/>
          </a:p>
        </p:txBody>
      </p:sp>
      <p:sp>
        <p:nvSpPr>
          <p:cNvPr id="16" name="Text 6"/>
          <p:cNvSpPr txBox="1"/>
          <p:nvPr/>
        </p:nvSpPr>
        <p:spPr>
          <a:xfrm>
            <a:off x="3454800" y="33821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страшно, лучше честно сказать об этом близкому взрослому. Тогда можно получить помощь, почувствовать себя спокойнее и не оставаться один на один с тревогой.
</a:t>
            </a:r>
            <a:endParaRPr lang="en-US" sz="110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в школу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нужно только по правилам, внимательно смотреть по сторонам и идти вместе со взрослым, если это необходимо. Спешка на дороге — плохой помощник.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на улице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открывать дверь незнакомым людям и трогать опасные предметы. Если что-то кажется подозрительным, нужно сразу позвать взрослого и ничего не решать самому.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всегда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должен знать свой адрес, своё имя и телефоны родителей или близких взрослых. Эти сведения помогают быстро связаться с семьёй, если вдруг понадобится помощь.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каждый день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шагов, когда что-то не получается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спокойно справляться с ошибкой, спором или потерей вещи.
</a:t>
            </a:r>
            <a:endParaRPr lang="en-US" sz="13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помощь делает семью дружнее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 простого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убрать свои вещи, собрать игрушки или отнести тарелку на кухню. Небольшое дело занимает мало времени, зато показывает: дома каждый умеет помогать.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по 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вытирает пыль, поливает цветы или накрывает на стол, он учится делать дело аккуратно и до конца. Так привычные домашние задания становятся понятными и посильными.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Чувствовать себя нужным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помощь радует взрослых и делает ребёнка более уверенным. Он видит, что его старания замечают, а значит, может быть полезным семье каждый день.
</a:t>
            </a:r>
            <a:endParaRPr lang="en-US" sz="1047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уют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в доме стараются, в комнатах становится чище, спокойнее и приятнее. Общие дела сближают членов семьи лучше длинных разговоров, особенно когда они выполняются дружно.
</a:t>
            </a:r>
            <a:endParaRPr lang="en-US" sz="10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306" y="308565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понимать задания, узнавать новое и разбираться в том, что происходит вокруг. Чем увереннее ребёнок читает, тем легче ему работать на уроках и дома.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письмо помогает записывать мысли, выполнять упражнения и не терять важные слова. Когда тетрадь становится понятной, ребёнку проще проверять себя и исправлять неточности.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нужен не только на математике. Он помогает сравнивать предметы, решать простые задачи и быстрее ориентироваться в повседневных делах, например в покупках или играх.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спрашивать помогает не стесняться, если что-то непонятно. Вопрос открывает путь к ответу, а ответ делает ребёнка смелее, внимательнее и самостоятельнее.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помогает становиться самостоятельнее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помнит обещание и выполняет его, ему доверяют дома и в классе.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помогают перейти от обещания к надёжному поступку.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слайда: последовательность из пяти шагов в бытовой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других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забота выглядит совсем просто: поднять карандаш, подать книгу или помочь застегнуть рюкзак. Но именно такие мелочи показывают, что рядом внимательный человек.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оставить одного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одноклассник расстроен, доброе слово или спокойный жест могут поддержать его лучше долгих нравоучений. Внимание к чувствам другого делает класс добрее и дружнее.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и подождать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уступает место, ждёт своей очереди и не торопит других, он делает общение спокойнее. В такой атмосфере легче играть, учиться и не ссориться по пустякам.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добрый поступок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 начинается с внимания и постепенно становится привычкой.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Ошибаться не страшно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50000"/>
              </a:lnSpc>
              <a:buNone/>
            </a:pPr>
            <a:r>
              <a:rPr lang="en-US" sz="10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ошибка может чему-то научить, если запомнить, как поступить в следующий раз. Так ребёнок становится внимательнее, смелее и увереннее в себе.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ошибку
</a:t>
            </a:r>
            <a:pPr algn="l" indent="0" marL="0">
              <a:lnSpc>
                <a:spcPct val="150000"/>
              </a:lnSpc>
              <a:buNone/>
            </a:pPr>
            <a:r>
              <a:rPr lang="en-US" sz="103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получилось, важно заметить это спокойно, а не делать вид, что всё в порядке. Когда ребёнок понимает свою ошибку, он уже делает первый шаг к исправлению.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честно
</a:t>
            </a:r>
            <a:pPr algn="l" indent="0" marL="0">
              <a:lnSpc>
                <a:spcPct val="150000"/>
              </a:lnSpc>
              <a:buNone/>
            </a:pPr>
            <a:r>
              <a:rPr lang="en-US" sz="92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Признаться в ошибке непросто, но именно честность помогает решить проблему быстрее. Скрытая ошибка обычно становится больше, а признанная — уже наполовину исправлена.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Извиниться и исправить
</a:t>
            </a:r>
            <a:pPr algn="l" indent="0" marL="0">
              <a:lnSpc>
                <a:spcPct val="150000"/>
              </a:lnSpc>
              <a:buNone/>
            </a:pPr>
            <a:r>
              <a:rPr lang="en-US" sz="102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признания важно извиниться и, если возможно, исправить то, что случилось. Такой поступок показывает уважение к другим людям и умение отвечать за свои действия.
</a:t>
            </a:r>
            <a:endParaRPr lang="en-US" sz="10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вместе, нам легче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общих делах важно не только говорить, но и слушать. Когда ребёнок слышит мнение другого человека, становится легче договориться и выбрать решение, которое подходит многим.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дело на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задание проще выполнять вместе: один ищет, другой несёт, третий проверяет. Так работа идёт быстрее, а каждый чувствует себя нужным и полезным.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честно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игра радует всех, если правила понятны и одинаковы для каждого. Честность помогает избежать обид, а ещё учит уважать партнёров по игре.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могут быть разные мнения, привычки и любимые игры, и это нормально. Уважение к отличиям делает дружбу спокойнее, а общение — интереснее.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уже видны в первокласснике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он аккуратно сложил тетради, проверил пенал и не забыл дневник. Потом тихо сказал маме спасибо за помощь и сам застегнул куртку. В этих простых действиях уже видно: он учится быть собранным и ответственным.
</a:t>
            </a:r>
            <a:endParaRPr lang="en-US" sz="670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Мальчик, который сам собрал портфель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она заметила, что одноклассник уронил карандаши, и сразу помогла их собрать. Потом спокойно улыбнулась и сказала, что ошибаться не страшно. Доброе дело показало её внимательность и умение поддержать другого.
</a:t>
            </a:r>
            <a:endParaRPr lang="en-US" sz="631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Девочка, которая не прошла мимо
</a:t>
            </a:r>
            <a:endParaRPr lang="en-US" sz="854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пообещал прийти вовремя на репетицию, выучить стихотворение и помочь дома после школы. И действительно сделал всё, как сказал. Когда слова совпадают с делом, окружающие понимают: на такого человека можно положиться.
</a:t>
            </a:r>
            <a:endParaRPr lang="en-US" sz="626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Ребёнок, который держит слово
</a:t>
            </a:r>
            <a:endParaRPr lang="en-US" sz="9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даёт шанс стать немного самостоятельнее: убрать за собой, помочь, извиниться, выполнить обещание. Из таких маленьких шагов и складывается большой путь взросления.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растём, когда делаем добрые и ответственные шаги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2026-05-25T18:57:36Z</dcterms:created>
  <dcterms:modified xsi:type="dcterms:W3CDTF">2026-05-25T18:57:36Z</dcterms:modified>
</cp:coreProperties>
</file>