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крупнейшему материку планеты — от Арктики до тропиков.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 — самый большой материк Земли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материк двух частей света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получила своё название от слов «Европа» и «Азия». Это единый материк, почти целиком расположенный в Северном полушарии и омываемый четырьмя океанами, что делает его особенно разнообразным.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протяжённость Евразии объясняет резкие различия климата, природы и хозяйства в разных её частях.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площади материков, географические энциклопедии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54,8 млн км²
</a:t>
            </a:r>
            <a:endParaRPr lang="en-US" sz="5865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площадь Евразии, и именно она делает материк крупнейшим на Земле.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объединяет две части света и значительно превосходит другие материки по протяжённости.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площадям материков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материков по площади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 — безусловный лидер по площади: её размеры почти вдвое больше Африки и намного превосходят остальные материки.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Рельеф, который поражает масштабом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Равнины, уходящие за горизонт
</a:t>
            </a:r>
            <a:pPr algn="ctr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и Западно-Сибирская равнины занимают огромные пространства и во многом определяют жизнь людей. Здесь удобно строить города, дороги и поля, а ровная поверхность помогает развивать сельское хозяйство и транспорт.
</a:t>
            </a:r>
            <a:endParaRPr lang="en-US" sz="1352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нагорья, где воздух уже другой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Совсем иной облик у Центральной и Южной Азии. Тибетское нагорье и Гималаи поднимаются так высоко, что климат становится суровым, а Джомолунгма возвышается над всей планетой как символ могущества природы.
</a:t>
            </a:r>
            <a:endParaRPr lang="en-US" sz="13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равнин, гор и нагорий материка.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Евразии сочетает огромные равнины и высочайшие горные системы, поэтому природные условия на материке сильно различаются.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рельефа Евразии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природные зоны Евразии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3997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острова и побережья Северного Ледовитого океана отличаются очень низкими температурами. Здесь преобладают арктические пустыни и тундра, где растениям и животным приходится приспосабливаться к холоду и ветрам.
</a:t>
            </a:r>
            <a:endParaRPr lang="en-US" sz="998" dirty="0"/>
          </a:p>
        </p:txBody>
      </p:sp>
      <p:sp>
        <p:nvSpPr>
          <p:cNvPr id="12" name="Text 3"/>
          <p:cNvSpPr txBox="1"/>
          <p:nvPr/>
        </p:nvSpPr>
        <p:spPr>
          <a:xfrm>
            <a:off x="2178353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полоса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средней части Евразии широко распространены тайга, смешанные и широколиственные леса. Они тянутся на большие расстояния и меняются в зависимости от количества тепла, влаги и близости океанов.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1678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внутренних районах материка осадков меньше, а лето часто жаркое. Поэтому здесь встречаются степи, полупустыни и пустыни, особенно в Центральной и Юго-Западной Азии.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55312" y="1283062"/>
            <a:ext cx="1510016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Евразии климат теплее, чем в других частях материка. Здесь расположены субтропики и влажные тропики, где растительность более густая, а сельское хозяйство может давать несколько урожаев в год.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093915" y="1281150"/>
            <a:ext cx="1510112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и Южной Азии климат часто зависит от муссонов. Летом приходят влажные ветры с океана, а зимой погода становится суше, из-за чего меняются природные условия и виды деятельности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зон Евразии с севера на юг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зон отражает огромную протяжённость материка и различия в тепле и влаге.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озёра, которые связывают материк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 Евразии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Волга, Обь, Енисей, Лена, Янцзы, Хуанхэ, Ганг, Инд и Дунай играют огромную роль в жизни людей. По их долинам возникают города, а вода используется для транспорта, промышленности, сельского хозяйства и снабжения населения.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моря внутреннего значения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Байкал, Каспийское море, Ладожское озеро и Балхаш известны не только размерами, но и хозяйственным значением. Они влияют на климат, служат источником пресной воды и поддерживают рыболовство, судоходство и отдых.
</a:t>
            </a:r>
            <a:endParaRPr lang="en-US" sz="13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крупнейшие города и густонаселённые районы планеты.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стран, ООН и национальные статистические службы, 2023–2024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страны Евразии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численность населения в Евразии связана с благоприятными природными условиями, историческим расселением и развитием крупных государств.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религии материка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огромной территории Евразии живут сотни народов со своими обычаями, костюмами, кухней и традициями. Такое разнообразие сложилось из-за большой площади материка и долгой истории переселений.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богатство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Евразии используются тысячи языков и диалектов. В Европе, Азии и на Ближнем Востоке рядом существуют разные языковые семьи, а в крупных странах нередко говорят сразу на нескольких языках.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религии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Евразии возникли и распространились христианство, ислам, буддизм, индуизм и иудаизм. Поэтому материк стал важнейшим центром духовной культуры и религиозных традиций мира.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центры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Южная и Восточная Азия, а также Ближний Восток издавна были местами развития цивилизаций. Здесь появились города, письменность, науки и государства, повлиявшие на всю историю человечества.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350765"/>
            <a:ext cx="4228200" cy="7523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регионы Евразии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Евразии различаются по населению, климату, хозяйству и природным ресурсам.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выделяется развитой промышленностью, а Южная Азия — очень большой численностью населения. Различия между регионами связаны с климатом, ресурсами и уровнем хозяйственного освоения.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и экономической карте Евразии, школьный курс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Евразии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никогда не спят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Шанхай, Дели и Пекин — это огромные города с многомиллионным населением. В них улицы заполнены транспортом, работают метро, вокзалы, аэропорты и деловые кварталы, а рядом стоят старинные храмы и современные башни.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науки и 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Стамбул тоже входят в число крупнейших городов Евразии. Здесь сосредоточены университеты, музеи, театры, научные центры и большие жилые районы, а по мостам, магистралям и линиям метро движутся миллионы людей каждый день.
</a:t>
            </a:r>
            <a:endParaRPr lang="en-US" sz="13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части Евразии торговлей и транспортом
</a:t>
            </a:r>
            <a:endParaRPr lang="en-US" sz="257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главные виды транспорта и пути, которые соединяют страны Европы, Азии и Ближнего Востока.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 хозяйство Евразии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недра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обладает крупными запасами нефти, газа, угля, железной руды и меди. Эти ресурсы стали основой для развития промышленности и энергетики во многих странах материка.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промышленность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особенно важны металлургия, машиностроение и химическая промышленность. Заводы выпускают технику, материалы и топливо, которые нужны и самим странам Евразии, и другим регионам мира.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тёплых и плодородных районах выращивают зерновые, рис, чай, овощи и фрукты. Сельское хозяйство обеспечивает продовольствием миллионы людей и даёт сырьё для переработки.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отдельных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Китай, Индия и страны Персидского залива играют особенно заметную роль. Одни располагают сырьём и землёй, другие — мощной промышленностью и крупными рынками сбыта.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природных ресурсов распределены по Евразии неравномерно, поэтому хозяйство в отдельных районах имеет свою специализацию.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природным ресурсам Евразии, школьная география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и их использование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топливо и рудное сырьё: именно они сильнее всего влияют на размещение промышленности и транспортных путей.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4131" y="3040650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и охрана природы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и другие жители Арктики приспособились к холоду, льду и длинной зиме. Их жизнь зависит от сохранения морей, льдов и прибрежных территорий.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редкие звери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Тигр, снежный барс, зубр и сайгак относятся к видам, которым угрожают вырубка лесов, браконьерство и сокращение мест обитания. Их особенно важно защищать.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места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степи, болота и горные районы дают животным пищу, укрытие и возможность размножаться. Когда такие территории исчезают, сокращается и число видов.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парки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Евразии создано много заповедников, национальных парков и резерватов. В них охраняют редкие растения и животных, а также сохраняют природные ландшафты для будущих поколений.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363471"/>
            <a:ext cx="4821300" cy="857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окружающей среды в разных частях материка связаны с природными условиями и хозяйственной деятельностью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сильнее всего страдают территории с высокой плотностью населения и интенсивным хозяйством. Для решения проблем нужны очистка выбросов, экономия воды и охрана лесов.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Евразии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Евразии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Евразии для мира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Евразии живёт большая часть населения Земли. Здесь находятся страны с самыми большими городами и самыми густонаселёнными районами, где сосредоточена значительная часть трудовых ресурсов мира.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производит огромные объёмы промышленной и сельскохозяйственной продукции. На его территории работают мировые компании, крупные заводы, порты и финансовые центры.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мост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соединяет Европу, Азию, Север и Юг через морские пути, железные дороги, автотрассы и трубопроводы. Поэтому через неё проходят важнейшие потоки товаров и людей.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появились древние цивилизации, религии, города и научные традиции. Сегодня здесь находятся ведущие университеты, музеи и исследовательские центры, влияющие на весь мир.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поражает размерами, населением и природным разнообразием. Чтобы сохранить её богатства, людям нужно бережно использовать ресурсы, защищать природу и сотрудничать ради общего будущего.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материк рекордов и связей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2026-05-29T14:50:42Z</dcterms:created>
  <dcterms:modified xsi:type="dcterms:W3CDTF">2026-05-29T14:50:42Z</dcterms:modified>
</cp:coreProperties>
</file>