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Гоголь. «Портрет»: искусство, выбор и 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художника, которого губят деньги, слава и собственный выбор.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тайна «Портрета»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Гоголя соединяет жизнь бедного художника, загадку старого портрета и мрачный образ Петербурга. Здесь рядом существуют повседневная реальность и фантастика, а главный вопрос звучит просто: что важнее — успех или верность своему таланту?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 Чарткова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— молодой художник, который живет скромно и мечтает о признании. Ему тяжело, но он не перестает надеяться на настоящий успех.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распродаже он покупает странный портрет старика и неожиданно находит в раме деньги. Эта находка кажется удачей, однако сразу вызывает тревогу.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случайность превращается в испытание. Вместе с деньгами в жизнь героя входит опасный соблазн, который постепенно меняет его характер.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Чарткова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Н. В. Гоголя «Портрет»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Талант, которому не хватило стойкости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умеет чувствовать красоту и способен на серьезное искусство. Но ему не хватает внутренней силы, чтобы терпеливо идти к мастерству и не поддаться первому успеху.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деньги меняют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деньги, он начинает думать о выгоде и похвале. Быстрая известность радует его недолго, потому что ради нее он отказывается от глубокого творчества.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Чарткова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Таинственный старик с портрета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изображен так, что его лицо кажется неприятным и пугающим. Даже неподвижный портрет создает ощущение живого, тревожного взгляда.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чувствуется не просто странность, а скрытая опасность. Он связан с жадностью, корыстью и темной силой, которая действует незаметно.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становится символом зла, способного проникать в жизнь человека через соблазн. Гоголь показывает: внешняя загадочность может скрывать духовную угрозу.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художника: честный труд и быстрый успех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важен не только результат, но и путь к нему. Гоголь противопоставляет внутреннюю работу над собой и желание получить все сразу.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связь таланта с трудом и честностью, тем выше его ценность; погоня за легким успехом ведет к духовной пустоте.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«Портрет»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денег в повести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награда, а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не делают Чарткова счастливее и не помогают ему расти как художнику. Наоборот, они проверяют, умеет ли он остаться верным своему дару.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Самодовольство вместо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богатство, герой начинает ценить удобство и похвалу больше, чем честную работу. Ему кажется, что успех можно купить быстрее, чем заслужить.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ради заказа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пишет так, чтобы понравиться публике. Его картины становятся красивыми, но пустыми, потому что в них все меньше правды и глубины.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соблазн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открывают перед героем не свободу, а путь к внутреннему падению. Он постепенно теряет уважение к себе и к настоящему искусству.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Гоголя выглядит холодным и равнодушным. В нем шум улиц, блеск витрин и чужие лица не делают человека ближе к счастью. Наоборот, город будто проверяет, сумеет ли он сохранить себя среди соблазнов и суеты.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легко потеряться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Петербург кажется нарядным, но за этим скрыты бедность и одиночество. Чартков чувствует это особенно остро: рядом с красивой жизнью он остается внутренне неуверенным. Такой контраст делает его выбор еще более трагичным.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и одиночество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городе случайная встреча может изменить судьбу, а чужое мнение быстро становится важнее собственного. Петербург в повести не просто фон, а место, где человек особенно ясно видит свою слабость и зависимость от внешнего успеха.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испытания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фон повести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332730"/>
            <a:ext cx="3812100" cy="10595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повести и их содержание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показывает путь Чарткова, вторая раскрывает тайну портрета и его происхождение.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дополняют друг друга: первая показывает падение героя, вторая объясняет источник зла и усиливает нравственный смысл повести.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«Портрет»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Б. и история портрета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Б. становится важным рассказчиком второй части повести: именно через его воспоминания читатель узнает, откуда появился загадочный портрет и почему он связан с темной силой.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история объясняет, что зло в повести не случайно и не безлично: оно рождается из жадности, тщеславия и нравственной пустоты прежнего владельца изображения.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эпизоду повесть выходит за рамки истории одного художника и превращается в размышление о том, как искусство может служить либо правде, либо разрушению.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искусство и совесть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талант сам по себе не гарантирует духовной высоты: художнику необходимы труд, самодисциплина и верность правде.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и модное искусство, созданное ради похвалы, быстро теряет глубину и перестает помогать человеку видеть мир честно.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 повести важнее внешнего успеха, потому что именно она удерживает художника от обмана, лени и стремления угодить публике.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творчество, по Гоголю, требует внутренней чистоты: без нее дар превращается в пустую оболочку и перестает быть ценностью.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Чартков потерял себя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одну ошибку, а цепочку соблазнов, которые постепенно меняют художника и делают его все более зависимым от внешнего успеха.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падения — не обстоятельства, а слабость характера: именно она позволяет деньгам, славе и зависти разрушить талант.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повести Н. В. Гоголя «Портрет»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повести не просто предмет, а знак тайны: он соединяет искусство с опасностью и сразу создает тревожное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найденные в раме, становятся символом искушения: они меняют не только быт Чарткова, но и его отношение к собственному таланту.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старика действует почти как предупреждение: он напоминает, что за внешней привлекательностью может скрываться духовная тьма.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улицы и мастерская художника помогают показать внутреннее состояние героя: холод, одиночество и неуверенность усиливают ощущение надвигающейся беды.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в которых особенно заметен страшный взгляд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делает взгляд старика особенно тяжелым и неприятным, чтобы читатель почувствовал скрытую опасность. В этом образе нет тепла, зато есть холод, подозрительность и намек на силу, способную повлиять на судьбу человека.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в котором есть предупреждение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смотрит на старый портрет и чувствует странную тревогу, будто изображенный человек следит за каждым движением. Этот взгляд не кажется нарисованным: он словно выходит за пределы рамы и заставляет героя насторожиться.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который не отпускает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духовная катастрофа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судьбе Чарткова по повести Н. В. Гоголя «Портрет»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сегодня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легкому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Чарткова напоминает, что желание получить все сразу знакомо многим школьникам и взрослым. Гоголь показывает: быстрый результат часто выглядит привлекательно, но редко помогает вырасти по-настоящему.
</a:t>
            </a:r>
            <a:endParaRPr lang="en-US" sz="1186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мнения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слишком сильно ориентируется на похвалу и внешнее одобрение. Повесть учит не строить самооценку только на чужих оценках, потому что это делает человека уязвимым и неустойчивым.
</a:t>
            </a:r>
            <a:endParaRPr lang="en-US" sz="1267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таланта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Гоголя настоящий дар раскрывается только через терпение и постоянную работу. Эта мысль понятна и сегодня, когда в любой сфере успех требует не случайной удачи, а усилий и дисциплины.
</a:t>
            </a:r>
            <a:endParaRPr lang="en-US" sz="1283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выбирает не развитие, а удобство и выгоду. Повесть напоминает, что каждый человек отвечает за свои решения, а внутреннюю честность нельзя заменить внешним блеском или признанием.
</a:t>
            </a:r>
            <a:endParaRPr lang="en-US" sz="126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настоящего художника у Гоголя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связывает мастерство не только с талантом, но и с характером человека, поэтому нравственные качества в повести звучат особенно убедительно.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 художника честность и любовь к истине, тем выше ценность его дара; без этих качеств талант быстро беднеет.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повести Н. В. Гоголя «Портрет»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повести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«Портрет» соединяет реалистическую историю бедного художника и загадочный мистический сюжет, поэтому произведение одновременно увлекательное и глубокое.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убеждает, что человека проверяют не только трудности, но и успех: деньги, признание и похвала могут оказаться не меньшим испытанием, чем бедность.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 в том, что талант ценен лишь тогда, когда он связан с совестью, трудом и ответственностью за собственный выбор.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повесть Гоголя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напоминает: внешний блеск еще не означает настоящего мастерства. Чартков теряет себя, потому что выбирает легкий путь, а Гоголь утверждает ценность честного труда, правды и ответственности за дар.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2026-05-22T12:41:57Z</dcterms:created>
  <dcterms:modified xsi:type="dcterms:W3CDTF">2026-05-22T12:41:57Z</dcterms:modified>
</cp:coreProperties>
</file>