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театра и музыки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XIX век, где театр и музыка покорили сердца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которое объединяло города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театры и концертные залы заполнялись всё чаще. Искусство стало ближе к горожанам, а новые спектакли и мелодии учили людей чувствовать, мечтать и внимательнее смотреть друг на друга.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выглядели старинные театры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52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зал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сидели в ложах и рядах кресел, стараясь не пропустить ни одного движения на сцене. В зале царила особая тишина, которая быстро сменялась шумными аплодисментами.
</a:t>
            </a:r>
            <a:endParaRPr lang="en-US" sz="1089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0840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театр освещали свечами, позже — газовыми лампами. Из-за этого сцена сияла особенно торжественно, а каждый выход актёра казался маленьким чудом.
</a:t>
            </a:r>
            <a:endParaRPr lang="en-US" sz="1089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049279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Декорации и костюмы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Декорации делали вручную, с большим вниманием к деталям. Костюмы украшали яркими тканями и узорами, поэтому даже грустная история выглядела как настоящий праздник.
</a:t>
            </a:r>
            <a:endParaRPr lang="en-US" sz="1089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890154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от спектакля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 старинном театре помогало зрителям почувствовать себя участниками события. Они словно попадали в другой мир, где история оживала прямо на глазах.
</a:t>
            </a:r>
            <a:endParaRPr lang="en-US" sz="10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которые стали знаменитыми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в Москве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стал одним из самых известных символов русской сцены. Его здание поражало красотой, а на его подмостках звучали оперы и балеты, которые собирали множество зрителей. Для москвичей поход туда был настоящим событием.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Мариинский театр в Петербурге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прославился Мариинский театр. Здесь показывали яркие спектакли, где музыка, танец и игра артистов соединялись в одно целое. Театр украшал город и напоминал, что искусство может быть его гордостью.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сцены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тоже строили великолепные театры и концертные залы. Они становились не просто местом для выступлений, а украшением улиц и площадей. Такие здания показывали, что люди очень ценят музыку и театр.
</a:t>
            </a:r>
            <a:endParaRPr lang="en-US" sz="907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создавал театр и музыку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50700" y="1502050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Глинка, Пётр Чайковский и другие композиторы сочиняли музыку, которая помогала спектаклям становиться яркими и запоминающимися. Их мелодии могли звучать торжественно, нежно или очень весело.
</a:t>
            </a:r>
            <a:endParaRPr lang="en-US" sz="984" dirty="0"/>
          </a:p>
        </p:txBody>
      </p:sp>
      <p:sp>
        <p:nvSpPr>
          <p:cNvPr id="13" name="Text 3"/>
          <p:cNvSpPr txBox="1"/>
          <p:nvPr/>
        </p:nvSpPr>
        <p:spPr>
          <a:xfrm>
            <a:off x="550700" y="2344638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Островский писал пьесы о жизни людей, их выборе, чувствах и поступках. Его произведения помогали театру рассказывать истории, которые были понятны и близки зрителям.
</a:t>
            </a:r>
            <a:endParaRPr lang="en-US" sz="984" dirty="0"/>
          </a:p>
        </p:txBody>
      </p:sp>
      <p:sp>
        <p:nvSpPr>
          <p:cNvPr id="14" name="Text 4"/>
          <p:cNvSpPr txBox="1"/>
          <p:nvPr/>
        </p:nvSpPr>
        <p:spPr>
          <a:xfrm>
            <a:off x="550700" y="3187225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Артисты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Актёры, певцы и музыканты оживляли произведение перед публикой. Они передавали характер героев, настроение сцены и делали спектакль по-настоящему живым.
</a:t>
            </a:r>
            <a:endParaRPr lang="en-US" sz="1090" dirty="0"/>
          </a:p>
        </p:txBody>
      </p:sp>
      <p:sp>
        <p:nvSpPr>
          <p:cNvPr id="15" name="Text 5"/>
          <p:cNvSpPr txBox="1"/>
          <p:nvPr/>
        </p:nvSpPr>
        <p:spPr>
          <a:xfrm>
            <a:off x="550700" y="4053800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за кулисами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Художники, костюмеры, декораторы и другие помощники трудились за сценой. Благодаря им театр выглядел красиво, а каждый спектакль превращался в цельное и увлекательное зрелище.
</a:t>
            </a:r>
            <a:endParaRPr lang="en-US" sz="10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музыку слушали с особым вниманием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рассказывала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могла сразу подсказать, будет ли история радостной, тревожной или грустной. Даже без слов слушатель понимал, что чувствуют герои и что может случиться дальше.
</a:t>
            </a:r>
            <a:endParaRPr lang="en-US" sz="1172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помогала следить за сюжетом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и балете музыка становилась частью самого действия. Она подсказывала важные моменты и делала сцену понятнее, как добрый помощник без учебника.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создавал богатый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вместе играли разные инструменты, музыка становилась особенно красивой. Она словно рисовала в воздухе картины, которые хотелось слушать ещё и ещё.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звучал по-своему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писали симфонии, увертюры, оперы и балеты. У каждого жанра был свой характер: один звучал торжественно, другой — спокойно, а третий — очень живо.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музыкой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персонажи не разговаривают обычной речью, а поют. Так история звучит особенно выразительно, а чувства героев становятся заметны даже издалека. Музыка помогает понять, кто грустит, радуется или спорит.
</a:t>
            </a:r>
            <a:endParaRPr lang="en-US" sz="80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Арии и хоры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в опере играют арии — красивые сольные номера, и хоры — большие коллективные сцены. Они делают действие ярким и помогают рассказать о событиях так, будто перед зрителем раскрывается целый мир.
</a:t>
            </a:r>
            <a:endParaRPr lang="en-US" sz="804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особенно прославились оперы Михаила Глинки, Джузеппе Верди и Рихарда Вагнера. Их произведения соединяли музыку, театр и яркие образы, поэтому зрители с интересом следили за каждым эпизодом.
</a:t>
            </a:r>
            <a:endParaRPr lang="en-US" sz="81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Опера: история, которую поют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и язык движений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52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слов, но 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рассказывает историю движениями, жестами и танцем. Зритель понимает, что происходит, даже если на сцене никто не говорит ни слова.
</a:t>
            </a:r>
            <a:endParaRPr lang="en-US" sz="1089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0840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важны лёгкость, аккуратность и точные движения. Танцоры работают так, чтобы каждый шаг выглядел красивым, а вся сцена — как волшебная картина.
</a:t>
            </a:r>
            <a:endParaRPr lang="en-US" sz="1089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049279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Чайковского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написал балеты «Лебединое озеро», «Спящая красавица» и «Щелкунчик». Его музыка помогает танцу звучать ещё выразительнее и сильнее.
</a:t>
            </a:r>
            <a:endParaRPr lang="en-US" sz="1089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890154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на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умеет передавать радость, тревогу, сказку и победу добра. Иногда одно движение говорит больше, чем длинный рассказ, и это очень впечатляет зрителей.
</a:t>
            </a:r>
            <a:endParaRPr lang="en-US" sz="10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641" y="3117266"/>
            <a:ext cx="442575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оркестра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 и виолончели создают мягкое и плавное звучание. Они помогают музыке быть нежной, певучей и очень душевной, словно тёплый разговор.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 и другие ударные инструменты задают чёткий ритм. Они помогают музыке становиться сильнее и делают важные моменты особенно заметными.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Флейты, кларнеты и трубы добавляют музыке яркость и блеск. Их звук может быть лёгким, звонким или торжественным, как хороший музыкальный привет.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инструменты играют одновременно, оркестр превращается в единое целое. Так рождается богатая музыка, где у каждого голоса есть своё место.
</a:t>
            </a:r>
            <a:endParaRPr lang="en-US" sz="9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профессии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715400" y="1150200"/>
            <a:ext cx="30297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помогает собрать спектакль из всех частей. Он следит, чтобы актёры, музыка, свет и декорации работали вместе и рассказывали одну понятную историю.
</a:t>
            </a:r>
            <a:endParaRPr lang="en-US" sz="974" dirty="0"/>
          </a:p>
        </p:txBody>
      </p:sp>
      <p:sp>
        <p:nvSpPr>
          <p:cNvPr id="14" name="Text 3"/>
          <p:cNvSpPr txBox="1"/>
          <p:nvPr/>
        </p:nvSpPr>
        <p:spPr>
          <a:xfrm>
            <a:off x="5086100" y="1859050"/>
            <a:ext cx="30297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Актёры и певцы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выходят на сцену и показывают характеры героев. Их голос, движения и интонации делают спектакль живым и интересным для зрителей.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271450" y="2567900"/>
            <a:ext cx="30297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декораторы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мастера создают костюмы, картины для сцены и разные красивые детали. Благодаря им зрители легко попадают в сказку, дворец или старинный город.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365625" y="3283425"/>
            <a:ext cx="30297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Осветители и музыканты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Осветители делают сцену яркой и выразительной, а музыканты наполняют её звуком. Вместе они помогают зрителям лучше почувствовать настроение спектакля.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115100" y="3995613"/>
            <a:ext cx="30297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Суфлёр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Суфлёр незаметно помогает актёрам, если они вдруг забывают слова. Это тихий, но очень важный помощник, без которого спектакль мог бы запнуться.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игра актёров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5020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живые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актёры старались говорить и двигаться так, будто перед зрителем настоящий человек, а не кукла на сцене. Публика всё чаще ждала правды, а не только громких жестов.
</a:t>
            </a:r>
            <a:endParaRPr lang="en-US" sz="1145" dirty="0"/>
          </a:p>
        </p:txBody>
      </p:sp>
      <p:sp>
        <p:nvSpPr>
          <p:cNvPr id="11" name="Text 3"/>
          <p:cNvSpPr txBox="1"/>
          <p:nvPr/>
        </p:nvSpPr>
        <p:spPr>
          <a:xfrm>
            <a:off x="550700" y="2676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голоса и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получили интонация, пауза, взгляд и движение рук. Даже небольшое изменение голоса помогало показать радость, страх или обиду, не перегружая сцену лишними словами.
</a:t>
            </a:r>
            <a:endParaRPr lang="en-US" sz="1145" dirty="0"/>
          </a:p>
        </p:txBody>
      </p:sp>
      <p:sp>
        <p:nvSpPr>
          <p:cNvPr id="12" name="Text 4"/>
          <p:cNvSpPr txBox="1"/>
          <p:nvPr/>
        </p:nvSpPr>
        <p:spPr>
          <a:xfrm>
            <a:off x="550700" y="3851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вместо эффекта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начали ценить не показную игру, а искренность. Благодаря этому спектакли становились понятнее, а театральные герои — ближе и понятнее обычным людям, как соседи по дому.
</a:t>
            </a:r>
            <a:endParaRPr lang="en-US" sz="11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Александра Островского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прикрас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писал о купцах, семьях и людях, которых можно было встретить на улице или на ярмарке. Его пьесы показывали повседневную жизнь честно и очень узнаваемо.
</a:t>
            </a:r>
            <a:endParaRPr lang="en-US" sz="1172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 важных решениях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герои спорят о деньгах, совести, любви и выборе. Эти разговоры делают пьесы не только интересными, но и поучительными для зрителей разных возрастов.
</a:t>
            </a:r>
            <a:endParaRPr lang="en-US" sz="1172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для зрителя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его пьесам можно понять, как жили люди в XIX веке, чему радовались и о чём переживали. Поэтому его произведения до сих пор изучают и ставят на сцене.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театр становится ближе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Островскому театр перестал казаться далёкой сказкой. Он стал похож на зеркало, в котором люди видели свои привычки, ошибки и добрые поступки.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и его музыка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Балет, который знают все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музыка Чайковского, сцена будто оживает. Его балеты легко представить: танцоры скользят по сцене, а история рассказывается без единого слова. Именно поэтому «Лебединое озеро», «Спящая красавица» и «Щелкунчик» так любят во всём мире.
</a:t>
            </a:r>
            <a:endParaRPr lang="en-US" sz="84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с 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Чайковского умеет быть нежной, светлой и торжественной сразу. Одна мелодия может напомнить сказку, другая — праздник, а третья — тихую грусть. Слушатели узнают её почти с первых нот, как знакомый голос.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для детей и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Чайковского звучат в концертных залах, театрах и даже в мультфильмах. Их слушают и взрослые, и дети, потому что в этой музыке есть красота, понятные чувства и особая сила, которая не надоедает.
</a:t>
            </a:r>
            <a:endParaRPr lang="en-US" sz="878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Театральный вечер шаг за шагом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приходят заранее в нарядной одежде, рассматривают афишу и ищут свои места. В зале уже чувствуется волнение: сейчас начнётся настоящий праздник.
</a:t>
            </a:r>
            <a:endParaRPr lang="en-US" sz="1015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Антракт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перерыва люди обсуждают игру актёров, музыку и костюмы. Кто-то делится впечатлениями, а кто-то спешит купить сладости и снова вернуться в зал.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финала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спектакль заканчивается, зал долго аплодирует. Впечатления уносят домой, а удачную постановку ещё долго вспоминают в семье и среди друзей.
</a:t>
            </a:r>
            <a:endParaRPr lang="en-US" sz="10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спектакля от замысла к сцене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пьеса или музыкальное произведение превращается в готовое представление для зрителей.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в Европе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 сила оперы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Верди создавал оперы, в которых музыка звучала ярко и выразительно. Его произведения собирали полные залы и помогали зрителям переживать сильные чувства вместе с героями.
</a:t>
            </a:r>
            <a:endParaRPr lang="en-US" sz="1145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 поэзия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Фредерик Шопен прославился как мастер тонких и красивых мелодий. Его музыка звучала в салонах и концертных залах, напоминая, что чувства понятны людям в разных странах.
</a:t>
            </a:r>
            <a:endParaRPr lang="en-US" sz="1145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мощь замысла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Рихард Вагнер писал музыку и спектакли, где всё было связано в единое целое. Его произведения поражали размахом и показывали, как по-новому можно рассказывать истории на сцене.
</a:t>
            </a:r>
            <a:endParaRPr lang="en-US" sz="11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театр и музыка нужны людям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52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чувствовать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музыка помогают заметить радость, грусть, страх и надежду. Слушая и наблюдая, человек лучше понимает свои чувства и становится внимательнее к другим.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0840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развивают сочувствие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зритель следит за героем, он учится переживать вместе с ним. Это помогает понять, почему поступки бывают добрыми или ошибочными, и как они влияют на других.
</a:t>
            </a:r>
            <a:endParaRPr lang="en-US" sz="1089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049279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объединяют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зале рядом сидят разные люди, но смеются и волнуются они вместе. Так искусство превращает незнакомцев в одну дружную публику, словно в большой хор.
</a:t>
            </a:r>
            <a:endParaRPr lang="en-US" sz="1089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890154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жизнь ярче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или концерт оставляют в памяти красивые образы и мелодии. После такого вечера обычный день кажется чуть светлее, а настроение — бодрее.
</a:t>
            </a:r>
            <a:endParaRPr lang="en-US" sz="10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до наших дней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на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пьесы, оперы и балеты XIX века до сих пор ставят в театрах. Их смотрят потому, что в них есть красота, сильные характеры и понятные чувства.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и вдохновение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изучают в музыкальных школах, театральных студиях и на уроках искусства. По ним учатся слышать музыку, понимать сцену и работать с образом героя.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не лежит на полке без дела. Она продолжает звучать, играть и удивлять новых зрителей, как добрая книга, которую хочется читать снова и снова.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которые не забыты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Глинка, Чайковский и Островский остаются известными и сегодня. Их произведения пережили время, потому что в них есть правда жизни и настоящее мастерство.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театре XIX века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502050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оркестр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театрах музыка звучала прямо из оркестровой ямы. Живое исполнение делало каждую сцену особенной, а зрители слушали его почти не дыша.
</a:t>
            </a:r>
            <a:endParaRPr lang="en-US" sz="1140" dirty="0"/>
          </a:p>
        </p:txBody>
      </p:sp>
      <p:sp>
        <p:nvSpPr>
          <p:cNvPr id="12" name="Text 3"/>
          <p:cNvSpPr txBox="1"/>
          <p:nvPr/>
        </p:nvSpPr>
        <p:spPr>
          <a:xfrm>
            <a:off x="550700" y="2344638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перед занавесом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начала спектакля зал затихал, а потом поднимался занавес. Этот миг был самым волнующим: всем хотелось поскорее узнать, что произойдёт на сцене.
</a:t>
            </a:r>
            <a:endParaRPr lang="en-US" sz="1184" dirty="0"/>
          </a:p>
        </p:txBody>
      </p:sp>
      <p:sp>
        <p:nvSpPr>
          <p:cNvPr id="13" name="Text 4"/>
          <p:cNvSpPr txBox="1"/>
          <p:nvPr/>
        </p:nvSpPr>
        <p:spPr>
          <a:xfrm>
            <a:off x="550700" y="3187225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после премьеры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удачная премьера могла быстро сделать автора известным. Если спектакль нравился публике, о нём начинали говорить в газетах, в домах и даже на улицах города.
</a:t>
            </a:r>
            <a:endParaRPr lang="en-US" sz="1035" dirty="0"/>
          </a:p>
        </p:txBody>
      </p:sp>
      <p:sp>
        <p:nvSpPr>
          <p:cNvPr id="14" name="Text 5"/>
          <p:cNvSpPr txBox="1"/>
          <p:nvPr/>
        </p:nvSpPr>
        <p:spPr>
          <a:xfrm>
            <a:off x="550700" y="4053800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новость дня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представление часто обсуждали очень долго. Люди делились впечатлениями с родными и друзьями, поэтому театр становился настоящей темой для разговора во всём городе.
</a:t>
            </a:r>
            <a:endParaRPr lang="en-US" sz="10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которое не стареет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подарил театру и музыке великие имена, красивые мелодии и живые истории. Эти произведения и сегодня радуют людей, потому что настоящее искусство всегда остаётся нужным.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2026-05-26T11:14:36Z</dcterms:created>
  <dcterms:modified xsi:type="dcterms:W3CDTF">2026-05-26T11:14:36Z</dcterms:modified>
</cp:coreProperties>
</file>