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21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логической формулы: что показывает и зачем нужна
</a:t>
            </a:r>
            <a:endParaRPr lang="en-US" sz="3421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значения формулы при всех наборах переменных и помогает проверять рассуждения.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логические формулы в информатике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формулы нужны в школьных задачах, в программировании условий (if, while) и при работе электронных схем. В логике 0 означает ложь, 1 — истину. Для n переменных наборов 2^n, значит таблица перебирает все варианты без пропусков и показывает, когда формула истинна или ложна.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значения и основные операции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логике используют два значения: 0 и 1. Отрицание ¬A меняет смысл переменной на противоположный: если A было 0, то ¬A становится 1, и наоборот. Это позволяет «запретить» условие.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Дизъюнкция A∨B истинна, когда истинно хотя бы одно из высказываний. Импликация A→B ложна единственный раз: когда A=1, но B=0. Во всех остальных случаях A→B считается истинной.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Конъюнкция A∧B истинна только тогда, когда истинны оба высказывания сразу. Если хотя бы одно из них равно 0, результат конъюнкции становится 0. Поэтому «и» в логике — строгое требование.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для базовых операций
</a:t>
            </a:r>
            <a:endParaRPr lang="en-US" sz="301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A, B, ¬A, A∧B, A∨B, A→B. Для двух переменных рассматриваются строки 0,0; 0,1; 1,0; 1,1. Значения операций берутся по школьным правилам логики и информатики.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конъюнкция «срабатывает» только при A=1 и B=1, а импликация A→B единственный раз становится ложной при A=1 и B=0.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логики и информатики.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формула и её таблица на листе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формула записывается с переменными, скобками и знаками операций: ¬, ∧, ∨, →. Скобки важны, потому что они задают, что вычисляется раньше. Таблица начинается с набора всех значений переменных.
</a:t>
            </a:r>
            <a:endParaRPr lang="en-US" sz="1098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формулы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истинности для каждого набора 0 и 1 есть отдельные столбцы. Обычно выделяют столбцы для действий внутри формулы и отдельный итоговый результат. Такой формат помогает увидеть путь от частей к общему ответу.
</a:t>
            </a:r>
            <a:endParaRPr lang="en-US" sz="1021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промежуточными столбцами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таблицы истинности
</a:t>
            </a:r>
            <a:endParaRPr lang="en-US" sz="306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опирается на все комбинации 0 и 1 для переменных и вычисление операций по шагам.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вычислении формулы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таблице записывают все комбинации значений переменных, чтобы не пропустить ни один случай. Затем значения вычисляют последовательно, как в записи выражения: от самых «внутренних» частей к внешним.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снижает вероятность ошибок: например, легко проверить, правильно ли посчитаны отрицания и где именно появляется 1. Когда итоговый столбец готов, можно сравнить его с формулой и убедиться, что логика соблюдена.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порядок такой: сначала скобки, затем отрицание ¬, потом конъюнкция ∧ и дизъюнкция ∨. После этого вычисляют импликацию →. Промежуточные столбцы показывают, как результат собирается из частей.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число строк таблицы истинности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Добавляя переменную, мы удваиваем количество возможных наборов 0 и 1. Поэтому таблицы становятся всё длиннее очень быстро.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«ускорение» роста: для каждой дополнительной переменной таблица вдвое больше. Это объясняет, почему для сложных формул нужны аккуратные методы.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значения: 2^n строк для n переменных.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формула A ∧ B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 ∧ B означает: оба условия должны быть истинными одновременно. При двух переменных таблица содержит 4 строки, потому что есть все наборы (0,0), (0,1), (1,0), (1,1).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1 появляется только в строке, где A=1 и B=1. В остальных трёх случаях хотя бы одно из высказываний ложно, поэтому конъюнкция получает значение 0.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точки зрения проверки рассуждений таблица даёт простой ответ: мы сразу видим, в каких ситуациях требование A∧B выполняется, а где — нет. Это удобно при разборе условий в заданиях.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помогает понять смысл союза «и» в логике. Если одно условие не выполняется, общий ответ «и» становится ложным, даже если второе условие истинно.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для A ∧ B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A, B, A∧B. Строки: 0,0→0; 0,1→0; 1,0→0; 1,1→1. В таблице только одна строка даёт истинный результат, потому что конъюнкция требует двух единиц.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Конъюнкция работает строго: A∧B истинно только в ситуации A=1 и B=1; любое «0» в одном из условий сразу делает результат 0.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логических операций (конъюнкция).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0828" y="1542875"/>
            <a:ext cx="384244" cy="55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формула A ∨ B — когда значение становится истинным
</a:t>
            </a:r>
            <a:endParaRPr lang="en-US" sz="253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 ∨ B считается истинной, если истинно хотя бы одно из высказываний: A или B. Поэтому логическое «или» не требует одновременного выполнения условий.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«или»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формуле A ∨ B значение 0 получается только для набора A=0 и B=0. Во всех остальных трёх строках результат равен 1, потому что появляется хотя бы одно истинное значение.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случай лжи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двух переменных таблица содержит четыре набора значений: 00, 01, 10 и 11. Это полный перебор, и именно он позволяет без догадок определить результат формулы.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всех наборах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для ∧ и ∨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это наглядно сравнить, посчитайте «успешные» строки в таблице из четырёх случаев: конъюнкция даёт меньше единиц, а дизъюнкция — больше. Именно поэтому ∨ чаще выполняется.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A∧B строгая — требуется одновременная истинность, поэтому всего 1 строка. A∨B срабатывает при большем числе входных сочетаний, поэтому истинных строк 3.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таблицам истинности для двух переменных (A и B), 4 набора значений: 2^2 = 4.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формула и роль скобок: почему порядок важен
</a:t>
            </a:r>
            <a:endParaRPr lang="en-US" sz="233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работает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A ∧ (B ∨ ¬C) сначала вычисляют ¬C. Это похоже на отдельную проверку перед остальными условиями. Затем найденное ¬C используют внутри скобок, чтобы продолжить расчёт дальше.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собирают «локальную» логику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¬C считается B ∨ ¬C: достаточно, чтобы B было истинным или чтобы ¬C стало истинным. Скобки не дают этой части смешаться с A до нужного момента — порядок вычислений фиксируется явно.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только потом соединяем с A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(B ∨ ¬C) уже получено, выполняется конъюнкция A ∧ (B ∨ ¬C). Так результат всей формулы становится итогом последовательных шагов, а не случайным сочетанием операций.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заполнении таблицы
</a:t>
            </a:r>
            <a:endParaRPr lang="en-US" sz="303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логическую формулу до получения итоговой колонки
</a:t>
            </a:r>
            <a:endParaRPr lang="en-US" sz="17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законы, которые видно в таблицах истинности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истинности подтверждают базовые тождества: A ∨ 0 = A и A ∧ 1 = A. Значит, ноль и единица ведут себя как «нейтральные» значения для соответствующих операций в этих формулах.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таблицах легко увидеть двойное отрицание ¬¬A = A: при любых значениях A сначала отрицание переворачивает, а второе возвращает исходное. Так выражение перестаёт быть «сложным» и становится равносильным A.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де Моргана связывает отрицание с конъюнкцией и дизъюнкцией: ¬(A∧B)=¬A∨¬B. А ещё важнее правило: если две формулы дают одинаковые значения во всех строках, они равносильны.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Тавтология, противоречие и выполнимая формула
</a:t>
            </a:r>
            <a:endParaRPr lang="en-US" sz="259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мгновенно показывает характер формулы по распределению единиц и нулей: она либо всегда истинна, либо всегда ложна, либо иногда становится истинной.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таблице все значения равны 1 — это тавтология; если все равны 0 — противоречие. Наличие хотя бы одной строки с 1 означает выполнимую формулу.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логики и информатики: A∨¬A (тавтология), A∧¬A (противоречие), A∧B (выполнимая формула).
</a:t>
            </a:r>
            <a:endParaRPr lang="en-US" sz="12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формул по таблице истинности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в строках таблицы выделяют три основных типа: тавтология (везде 1), противоречие (везде 0) и выполнимая формула (есть и 0, и 1).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единиц в таблице, тем чаще формула истинна; при этом окончательный тип определяется строго по тому, есть ли единицы вообще и заполняют ли они все строки.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логики и информатики (раздел о таблицах истинности).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таблицы истинности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истинности используют при проектировании логических схем: по входным сигналам сразу видно, когда схема должна выдавать 0 или 1. Это помогает проверять корректность соединений.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электроника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алгоритмах логические проверки встречаются в конструкциях вроде if и while. Таблица помогает разобрать все случаи входных данных и найти условия, где программа ведёт себя неверно.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условий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рассуждении есть логический переход, таблица истинности показывает, где именно ломается соответствие. По совпадению значений во всех строках можно подтвердить или опровергнуть вывод.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ошибок в рассуждениях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правил, зависящих от нескольких условий, важно понимать, при каких наборах входных параметров система реагирует правильно. Таблица делает логику проверки прозрачной и проверяемой.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правил безопасности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 из школьной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«если домашнее задание выполнено и работа сдана вовремя, то отметка ставится» можно записать как формулу. Пусть A — задание выполнено, а B — срок сдачи соблюдён.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перечисляет все случаи: A и B вместе, по отдельности и когда оба не выполнены. По результату видно, в какой ситуации условие считается выполненным и отметка ставится.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таблица истинности делает формулу проверяемой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показывает значение логической формулы для всех наборов значений переменных. Это помогает находить ошибки, сравнивать выражения и определять тип формулы. Для n переменных всегда 2^n строк, поэтому полный перебор даёт точный результат.
</a:t>
            </a:r>
            <a:endParaRPr lang="en-US" sz="14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2026-05-12T14:34:26Z</dcterms:created>
  <dcterms:modified xsi:type="dcterms:W3CDTF">2026-05-12T14:34:26Z</dcterms:modified>
</cp:coreProperties>
</file>