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урока: раздражимость и регуляция у организмов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и регуляция — фундаментальные процессы жизнедеятельности организмов.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раздражимости в биологии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раздражимости начались в XVII веке и продолжаются, раскрывая молекулярные и поведенческие механизмы. Их понимание помогает создавать медицинские технологии и изучать адаптационные способности организмов.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раздражимости в биологии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— способность клеток и организмов воспринимать внешние или внутренние стимулы и изменять свое физиологическое состояние в ответ на них.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присуще всем живым формам: от бактерий и растений до животных, проявляясь на разных уровнях сложности.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может быть как быстрой и простой, так и сложной, включающей поведенческие реакции у высокоорганизованных животных.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раздражителей: физические, химические, биологические
</a:t>
            </a:r>
            <a:endParaRPr lang="en-US" sz="219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 химические раздражители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физическим относятся свет, температура, звук и механическое воздействие. Химические раздражители включают ионы, кислоты, гормоны, вызывающие специфическую активацию рецепторов.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раздражители и их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раздражители — это воздействия других организмов, ферментов и токсинов, которые часто вызывают сложные биохимические реакции и адаптивные механизмы.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раздражимости у одноклеточных организмов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Фототаксис эвглены зеленой — движение к свету, обеспечивающее оптимальные условия фотосинтеза.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Хемотаксис амёбы и бактерий направлен на обнаружение питательных веществ или избегание вредных веществ.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Молекулярным механизмом служит изменение ионного баланса и активизация двигательных структур, таких как жгутики или псевдоподии.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у подобных организмов обратимы и быстро прекращаются при исчезновении раздражителя.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нервной и гормональной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эволюции развились специализированные нервные и гормональные клетки, обеспечивающие быстрое и скоординированное реагирование на раздражители.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рефлекса у дождевого червя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прикосновении к телу происходит сокращение мышц, что демонстрирует задатки нервной регуляции еще у простейших многоклеточных.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сложных адаптаций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взаимодействие различных регуляторных систем позволяет животным осуществлять сложные формы поведения и эффективно приспосабливаться к условиям среды.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и регуляция у многоклеточных животных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оптимальной температурой тела у человека для нормального функционирования органов и систем.
</a:t>
            </a:r>
            <a:endParaRPr lang="en-US" sz="1992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обеспечивает стабильность внутренней среды, поддерживая параметры в узких физиологических пределах посредством нервной и эндокринной регуляции.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физиологии человека, 2020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37°C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нервной регуляции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включает мозг и спинной мозг, интегрирующие сигналы и обеспечивающие сложную обработку информации.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 передает электрические сигналы через нейроны, используя нейромедиаторы для передачи между клетками, что обеспечивает рефлекторные ответы.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регуляция: роль гормонов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выделяемые железами внутренней секреции, регулируют обмен веществ и функции организма посредством гуморальной передачи сигналов.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контролирует уровень глюкозы в крови, а адреналин стимулирует реакцию организма на стрессовые ситуации.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влияет на скорость обмена веществ, обеспечивая долгосрочную поддержку физиологических процессов в сотрудничестве с нервной системой.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исследования, 2022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реакции: нервная и гуморальная регуляция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мгновенные реакции, гуморальная регуляция действует медленнее, но поддерживает устойчивость процессов.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нервная система отвечает за быстрый ответ, а гуморальная обеспечивает длительную регуляцию.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Фототропизм: рост растений к свету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 — это направленный рост растения к источнику света, обеспечивающий максимальное использование энергии для фотосинтеза. Ауксины концентрируются с противоположной стороны света, стимулируя удлинение клеток и изгиб побега в сторону освещения.
</a:t>
            </a:r>
            <a:endParaRPr lang="en-US" sz="1167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Настии и геотропизм — динамические реакции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Настии представляют собой движения листьев, вызываемые изменениями температуры или влажности, а геотропизм направляет рост корней вниз под действием силы тяжести. В основе этих процессов лежит регуляция тургона и действие фитогормонов, что обеспечивает адаптацию к внешним условиям.
</a:t>
            </a:r>
            <a:endParaRPr lang="en-US" sz="1036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в растительном мире: примеры и механизмы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Специфичность реагирования на раздражители у разных организмов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обладают специализированными рецепторами, воспринимающими широкий спектр раздражителей с высокой точностью и скоростью передачи сигналов.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чувствительные клетки и гормональные системы для медленного, но эффективного реагирования на свет, гравитацию и погодные условия.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одноклеточных организмов раздражимость реализована через изменение мембранного потенциала и переключение метаболических путей в ответ на химические и физические раздражители.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общий принцип остаётся: преобразование внешнего сигнала в биологическую реакцию посредством электрохимической или гуморальной передачи.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Патологические проявления раздражимости и их последствия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Гиперреактивность приводит к чрезмерным ответам, проявляющимся в аллергиях и эпилептических припадках, что нарушает нормальное функционирование организма.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систем раздражимости вызывают дисбаланс гомеостаза, усугубляя болезни и ухудшая качество жизни как у человека, так и у животных.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раздражимость проявляется снижением рефлексов и гормональной активности, что ослабляет адаптивные реакции и повышает риск заболеваний.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сигнала при раздражении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процесс преобразования и передачи раздражающего сигнала в биологический ответ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раздражимости для поведения животных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Инстинктивное поведение основано на быстром восприятии и реакции на раздражители, что обеспечивает выживание и своевременную адаптацию к угрозам или ресурсам.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формы поведения, включая обучение и формирование условных рефлексов, позволяют животным гибко изменять реакции в зависимости от опыта.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стратегии взаимодействия с окружающей средой невозможны без интеграции информации из различных сенсорных систем и регуляторных центров.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раздражимости стимулировало эволюцию нервной системы, что повысило когнитивные способности и социальное взаимодействие у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раздражителей на организм человека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Световые, звуковые и температурные раздражители активируют центральную нервную систему и эндокринные железы, поддерживая адаптацию к окружающей среде в острых ситуациях.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воздействие стрессовых факторов вызывает сенсорную перегрузку, что проявляется усталостью, снижением концентрации и эмоциональной нестабильностью, приводя к синдрому выгорания.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048" y="1480186"/>
            <a:ext cx="4923953" cy="248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у разных типов организмов: сравнительный анализ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раздражимости у одноклеточных, растений, животных и 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человек имеют значительно более быстрые и сложные системы раздражимости по сравнению с бактериями и растениями, что обеспечивает высокую адаптивность.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биологии, ФГОС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роль раздражимости в эволюции организмов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позволяет организам своевременно реагировать на изменения среды, снижая риск угроз и повышая шансы на выживание в конкурентных условиях.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механизмы раздражимости способствуют формированию разнообразных поведенческих и физиологических адаптаций, необходимых для успешного размножения и поддержания вида.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на растениях и животных подтверждают, что структурные и функциональные изменения в системах раздражимости ускоряют эволюционную приспособляемость.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Лекарства, воздействующие на молекулярные механизмы раздражимости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препараты, модулирующие ионные каналы и нейромедиаторы, направленные на лечение неврологических заболеваний и расстройств адаптации организма. Эти разработки базируются на понимании молекулярных процессов раздражимости.
</a:t>
            </a:r>
            <a:endParaRPr lang="en-US" sz="935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Нейропротезы с обратной связью для восстановления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высокоточные устройства, интегрирующиеся с нервной системой и обеспечивающие двунаправленную передачу сигналов. Это открывает новые возможности для реабилитации пациентов с травмами и дефектами нервной ткани.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нейросети и модели раздражимости в биоинженерии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 дрозофилах, трансгенных мышах и клеточных культурах помогают создавать искусственные нейросети, которые имитируют биологическую раздражимость для разработки интеллектуальных систем и новых биотехнологий.
</a:t>
            </a:r>
            <a:endParaRPr lang="en-US" sz="95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раздражимости и перспективы биотехнологий
</a:t>
            </a:r>
            <a:endParaRPr lang="en-US" sz="20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и регуляция — фундамент жизни и адаптации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и регуляция обеспечивают точное восприятие и реагирование организмов, гарантируя устойчивость и эволюционное развитие. Их изучение углубляет биологическое понимание и стимулирует инновации в медицине и технологии.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2026-05-10T02:41:01Z</dcterms:created>
  <dcterms:modified xsi:type="dcterms:W3CDTF">2026-05-10T02:41:01Z</dcterms:modified>
</cp:coreProperties>
</file>