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English-speaking Countries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странам, где говорят по-английски.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изучать англоязычные страны?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стран помогает лучше понимать английские слова, привычки и произношение, а также связывать язык с культурой, школой, праздниками и повседневной жизнью людей во всём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 — родина английского языка
</a:t>
            </a:r>
            <a:endParaRPr lang="en-US" sz="270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страны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объединяет Англию, Шотландию, Уэльс и Северную Ирландию. У каждой части есть свои традиции, ландшафты и особенности, но все они входят в одно государство.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традиции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королевская семья остаётся важной частью национальной истории и культуры. Она часто привлекает внимание средств массовой информации, туристов и тех, кто изучает английский язык.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Биг-Бен, красная телефонная будка и двухэтажный автобус давно стали узнаваемыми символами Великобритании. Их легко встретить на открытках, сувенирах и фотографиях о стране.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Лондон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один из самых известных городов мира и политический центр страны. Здесь находятся парламент, музеи, старинные здания и места, которые часто появляются в учебниках по английскому.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самая большая англоязычная страна по населению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 состоят из 50 штатов, поэтому страна очень большая и разнообразная. В разных регионах отличаются природа, города, образ жизни и даже местные традиции.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штатов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используется в американских школах, дома, в магазинах, спорте и на улицах. Он также широко звучит в фильмах, телепередачах и компьютерных технологиях.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повседневности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США — Вашингтон, а среди крупнейших и самых известных городов выделяются Нью-Йорк, Лос-Анджелес и Чикаго. Каждый из них играет важную роль в жизни страны.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города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сильно влияют на современную культуру благодаря кино, музыке, спорту и цифровым технологиям. Поэтому американский вариант английского часто встречается в разных странах и учебных материалах.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4135" y="1479650"/>
            <a:ext cx="2047730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страна двух языков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официально используются английский и французский языки. Это делает страну особенно интересной для изучения, потому что в ней сочетаются две крупные языковые традиции.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государственных языка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Оттава — столица Канады и важный политический центр страны. Хотя она не самый крупный город, именно здесь находятся главные государственные учреждения и многие национальные символы.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Оттава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Канаду часто узнают по кленовому листу, хоккею, множеству озёр и больших лесных территорий. В большинстве регионов зима холодная, что заметно влияет на одежду и повседневную жизнь.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символы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страна на южном континенте
</a:t>
            </a:r>
            <a:endParaRPr lang="en-US" sz="292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материк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в Южном полушарии и является одновременно страной и материком. Такое географическое положение делает её особенно необычной среди англоязычных государств.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жизнь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Австралии климат тёплый и сухой, поэтому образ жизни людей часто связан с отдыхом на природе и активными видами спорта. Сезоны здесь отличаются от северного полушария.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Австралию часто связывают с кенгуру, коалой и Большим Барьерным рифом. Эти образы помогают легко узнавать страну и показывают, насколько уникальна её природа.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города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Австралии — Канберра, а крупные города — Сидней, Мельбурн и Брисбен. Они известны своими портами, культурной жизнью, архитектурой и большими городскими пространствами.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Новой Зеландии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Окленд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Окленд — крупнейший город Новой Зеландии и один из главных экономических центров. Он особенно важен для торговли, образования и международных связей страны.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маори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маори занимает значимое место в жизни Новой Зеландии. Её традиции, язык и символы помогают лучше понять историю страны и её современную национальную идентичность.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острова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состоит из Северного и Южного островов. Островное положение влияет на транспорт, природу и образ жизни, а также делает страну узнаваемой на карте мира.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 — столица страны и важный политический центр. Здесь находятся государственные учреждения, а сам город известен удобной бухтой и живописным расположением между холмами.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638" y="1175216"/>
            <a:ext cx="354662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англоязычных стран: краткое сравнение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общие черты и различия между странами, где английский язык играет важную роль.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стран связаны английским языком, но отличаются столицами, символами и природными условиями.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язык особенно распространён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используют не только носители языка: он помогает общаться в путешествиях, учёбе, науке и интернете.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крупнейшим числом носителей, но значение английского выходит далеко за их пределы.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числу носителей и роли английского языка в мире; условные значения для наглядности.
</a:t>
            </a:r>
            <a:endParaRPr lang="en-US" sz="10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вариантов помогает запоминать слова, орфографию и произношение без путаницы.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варианта английского чаще всего сравнивают на уроках: британский и американский.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нормы английского языка в школьных учебных материалах.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английского к статусу международного языка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распространения языка: мореплавание, переселение, усиление влияния США и роль массовой культуры и науки.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любят в англоязычных странах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 Новый год в семейном кругу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дома украшают гирляндами, ёлками и венками, а на улицах появляются огни и праздничные витрины. В семьях готовят ужин, дарят подарки и встречают Новый год вместе, поэтому праздник выглядит особенно тёплым и уютным.
</a:t>
            </a:r>
            <a:endParaRPr lang="en-US" sz="822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 весенние традиции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объединяет костюмы, фонарики из тыкв и весёлые игры для детей. А в Канаде и Австралии особенно заметны национальные дни, когда проходят парады, концерты и семейные встречи, а в небе часто вспыхивают фейерверки.
</a:t>
            </a:r>
            <a:endParaRPr lang="en-US" sz="87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 национальным характером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важным днём считается Thanksgiving, когда люди благодарят близких и собираются за большим столом. В Канаде отмечают Canada Day, а в Австралии — Australia Day, поэтому в этих странах много флагов, музыки и уличных мероприятий.
</a:t>
            </a:r>
            <a:endParaRPr lang="en-US" sz="8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дорога в школу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приезжают на школьном автобусе или приходят пешком. У входа их ждут расписание, звонок на урок и привычный школьный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занятия по интересам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делают домашние задания, посещают библиотеку, спортивный зал, кружки музыки, театра или командные тренировки.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проходят праздники, соревнования и концерты. Во многих школах есть форма или единый дресс-код, который помогает сохранять общий стиль.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легко узнать на карте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Великобритании известна Тауэрским мостом и Биг-Беном. Эти достопримечательности часто показывают в учебниках и на открытках как главные символы города.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узнают по Оперному театру и прибрежным видам. Город считается одним из самых узнаваемых образов Австралии и часто встречается в туристических материалах.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сразу напоминает о Статуе Свободы и высоких небоскрёбах. Он часто появляется в фильмах, фотографиях и рассказах о жизни в США.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Оттава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Канады запоминают по зданию парламента и официальной атмосфере города. Оттава показывает, что столица может быть не самой большой, но очень значимой.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природа в разных странах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видно, что природные условия у этих стран сильно отличаются. Это влияет на одежду, виды отдыха и то, как люди проводят свободное время.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разные климатические условия у США, а более мягкие — у Великобритании и Новой Зеландии. Природа помогает понять повседневную жизнь каждой страны.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стран; условная сравнительная шкала по климатическим особенностям, 2025
</a:t>
            </a:r>
            <a:endParaRPr lang="en-US" sz="13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97" y="2679600"/>
            <a:ext cx="2548184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386" y="2679600"/>
            <a:ext cx="2548184" cy="2077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англоязычных стран влияет на мир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сцена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известна рок-группами и театрами, а США — поп-музыкой и крупными концертными площадками. Эти страны задают моду на новые песни, стиль выступлений и яркие шоу, которые смотрят зрители во многих странах.
</a:t>
            </a:r>
            <a:endParaRPr lang="en-US" sz="86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исполнители и хоккей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хоккеем и музыкантами, которых слушают далеко за её пределами. Здесь спорт и современная музыка часто идут рядом: матчи собирают болельщиков, а песни быстро становятся известными среди подростков и взрослых.
</a:t>
            </a:r>
            <a:endParaRPr lang="en-US" sz="829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спортивные традиции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ассоциируются с Голливудом, а Австралия и Новая Зеландия — с активными видами спорта и соревнованиями на свежем воздухе. В этих странах популярны футбол, баскетбол, крикет и регби, поэтому спорт заметен в повседневной жизни.
</a:t>
            </a:r>
            <a:endParaRPr lang="en-US" sz="8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одни и те же предметы и ситуации называют по-разному в Великобритании и США.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отличаться, но смысл обычно остаётся понятным. Это помогает узнавать вариант языка по контексту, не теряя общего понимания текста.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британского и американского английского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702" y="1479650"/>
            <a:ext cx="3957797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об этих странах на уроке английского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страны и их особенности, ему легче понимать тексты, песни и диалоги. Знакомые названия городов, праздников и символов делают английский язык более понятным.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лучше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звучит по-разному в разных странах, потому что у него есть свои акценты, традиции и привычки. Это делает уроки интереснее и показывает, как язык живёт в мире.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культуру языка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странах помогают связывать слова с образами. Если вспомнить Лондон, Канберру или День благодарения, новые слова запоминаются быстрее и остаются в памяти дольше.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новые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сравнить англоязычные страны
</a:t>
            </a:r>
            <a:endParaRPr lang="en-US" sz="274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страны: от базовых сведений к культуре, природе и языковым особенностям.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объединяет страны и открывает мир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связывает Великобританию, США, Канаду, Австралию и Новую Зеландию, но каждая страна сохраняет свои особенности. Изучая их, мы лучше понимаем язык, культуру и жизнь людей в разных частях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2026-05-30T11:40:23Z</dcterms:created>
  <dcterms:modified xsi:type="dcterms:W3CDTF">2026-05-30T11:40:23Z</dcterms:modified>
</cp:coreProperties>
</file>