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3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многочленов на множители с помощью формул сокращённого умножения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узнавать формулы и быстро раскладывать многочлены.
</a:t>
            </a:r>
            <a:endParaRPr lang="en-US" sz="353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7 классе
</a:t>
            </a:r>
            <a:endParaRPr lang="en-US" sz="1893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помогает переходить от длинной записи к удобному виду. Оно связано со скобками, формулами сокращённого умножения, преобразованием выражений и первыми уравнениями, поэтому встречается почти в каждом разделе алгебры 7 класса.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формулы сокращённого умножения
</a:t>
            </a:r>
            <a:endParaRPr lang="en-US" sz="2505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раскрыть квадрат суммы, используют формулу (a+b)² = a² + 2ab + b². Она показывает, как из произведения получается многочлен с тремя членами и положительным средним.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выражения с вычитанием подходит формула (a−b)² = a² − 2ab + b². Здесь важно помнить, что средний член всегда имеет минус, хотя два крайних члена остаются квадратами.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 нами разность двух квадратов, применяют a² − b² = (a−b) (a+b). Эта формула особенно удобна, потому что сразу даёт произведение двух скобок с разными знаками.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 на примере выражения x²+6x+9
</a:t>
            </a:r>
            <a:endParaRPr lang="en-US" sz="2537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 последний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член x² — это квадрат переменной, а последний член 9 — квадрат числа 3. Такие границы подсказывают, что выражение может быть полным квадратом.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6x равно удвоенному произведению x и 3: 2·x·3. Именно это подтверждает, что перед нами квадрат суммы, а не другой вид многочлена.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 виде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признакам получаем x²+6x+9 = (x+3)². Такая форма короче и сразу показывает, какие множители скрыты внутри многочлена.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 это можно представить как квадрат со стороной x+3, составленный из частей x², 3x, 3x и 9. Так легче увидеть происхождение каждого слагаемого.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 и его признаки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шаблон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a²−10a+25 удобно представить как (a−5)². Оно соответствует формуле квадрата разности и помогает быстро заметить скрытое произведение.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член a² — квадрат переменной, а последний член 25 — квадрат числа 5. Если оба края являются квадратами, стоит проверить полный квадрат.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член равен −10a, то есть минус удвоенное произведение a и 5. Именно отрицательный знак отличает квадрат разности от квадрата суммы.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формуле (a−b)² средний член всегда отрицательный. Если знак в середине другой, нужно искать иной способ разложения.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как особый вид многочлена
</a:t>
            </a:r>
            <a:endParaRPr lang="en-US" sz="2695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a²−b² = (a−b) (a+b) работает только тогда, когда перед нами именно разность двух квадратов. Она не подходит для сумм и не требует среднего члена.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числом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x²−49 раскладывается как (x−7) (x+7), потому что 49 = 7². Здесь хорошо видно, как один квадрат превращается в две скобки.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 16y²−1 = (4y−1) (4y+1), ведь 16y² — это (4y)², а 1 — это 1². Знаки в скобках всегда разные.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формула не подходит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x²+9 нет разности, поэтому разность квадратов применить нельзя. Сумму квадратов разложить по этой формуле невозможно.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подходящую формулу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определить нужный способ разложения многочлена.
</a:t>
            </a:r>
            <a:endParaRPr lang="en-US" sz="1452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формул сокращённого умножения
</a:t>
            </a:r>
            <a:endParaRPr lang="en-US" sz="2505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виду многочлена определить нужную формулу и быстро проверить свой выбор по примеру.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среднего члена помогает различить первые две формулы, а его отсутствие указывает на разность квадратов.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сокращённого умножения, 7 класс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разложении на множители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 не из-за самой формулы, а из-за невнимательности к каждому члену многочлена и знакам.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путают похожие шаблоны и забывают проверять результат, поэтому полезно каждый раз сверять ответ обратным умножением.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 7 класса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 перед применением формул
</a:t>
            </a:r>
            <a:endParaRPr lang="en-US" sz="2124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простого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посмотреть, нет ли общего множителя во всех членах многочлена. Этот шаг часто делает выражение короче и заметно упрощает дальнейшее разложение.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преобразования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3x²+6x можно записать как 3x(x+2). После вынесения общего множителя выражение становится удобнее для дальнейшей работы и проверки.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именно общий множитель помогает увидеть знакомую формулу сокращённого умножения. Поэтому в 7 классе его проверяют раньше остальных действий.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разложения раскрытием скобок
</a:t>
            </a:r>
            <a:endParaRPr lang="en-US" sz="2871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умножают обратно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разложение на множители нужно проверить обратным действием: раскрыть скобки и сравнить результат с исходным многочленом. Если выражения совпадают, преобразование выполнено верно.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 скрытую ошибку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быстро показывает, где допущена неточность: в знаке, в выборе числа под квадратом или в самих множителях. Это особенно важно, когда выражения внешне очень похожи.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цепочка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помнить последовательность: многочлен, разложение, умножение скобок, исходный вид. Такая схема помогает не просто записать ответ, а убедиться, что он действительно правильный.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163" y="1285325"/>
            <a:ext cx="517725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5481" y="1285325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4575" y="1295008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57650" y="1285325"/>
            <a:ext cx="517725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59006" y="1285325"/>
            <a:ext cx="604013" cy="6903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семиклассников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 среднего члена
</a:t>
            </a:r>
            <a:pPr algn="ctr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сокращённого умножения знак среднего члена меняется не случайно. Если не заметить плюс или минус, получится другое выражение, которое уже не совпадает с исходным многочленом.
</a:t>
            </a:r>
            <a:endParaRPr lang="en-US" sz="983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член 2ab
</a:t>
            </a:r>
            <a:pPr algn="ctr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квадрате суммы или разности многие записывают только первые и последние члены. Но именно удвоенное произведение двух выражений связывает формулу в единое целое и помогает узнать её.
</a:t>
            </a:r>
            <a:endParaRPr lang="en-US" sz="1091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узнают квадраты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число или букву принимают за квадрат, хотя это не так. Перед разложением важно проверить, можно ли представить первый и последний члены как квадраты.
</a:t>
            </a:r>
            <a:endParaRPr lang="en-US" sz="1130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выносят общий множитель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многочлене есть общий множитель, его нужно выделить первым. Без этого выражение может выглядеть сложнее, чем есть на самом деле, и нужная формула не будет заметна.
</a:t>
            </a:r>
            <a:endParaRPr lang="en-US" sz="1048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проверку ответа
</a:t>
            </a:r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правильный на вид ответ стоит проверить раскрытием скобок. Эта привычка помогает сразу заметить ошибку и учит аккуратно работать с каждым членом многочлена.
</a:t>
            </a:r>
            <a:endParaRPr lang="en-US" sz="11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разложения многочлена на множители
</a:t>
            </a:r>
            <a:endParaRPr lang="en-US" sz="259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поиска подходящей формулы: от общего множителя к проверке результата.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исходного и разложенного вида выражений
</a:t>
            </a:r>
            <a:endParaRPr lang="en-US" sz="229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делает запись короче и нагляднее. На уроке это особенно удобно, когда нужно быстро увидеть структуру многочлена и перейти к дальнейшим преобразованиям.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Разложенный вид упрощает работу с выражениями и помогает быстрее находить решения в уравнениях и преобразованиях.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примеров из темы урока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разложения многочленов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член подсказывает число в скобках, а средний член помогает определить знак и проверить правильность разложения.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«Формулы сокращённого умножения»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по внешнему виду многочлена выбрать нужную формулу и проверить результат по среднему члену.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разложения на множители с решением уравнений
</a:t>
            </a:r>
            <a:endParaRPr lang="en-US" sz="2244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Привести уравнение к удобному виду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уравнение стараются преобразовать так, чтобы слева остался многочлен, который можно разложить на множители. Это делает дальнейший шаг понятным и коротким.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Разложить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x²−9=0 превращается в (x−3) (x+3)=0, а x²+6x+9=0 — в (x+3)²=0. Теперь видно, какие множители участвуют в решении.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Применить правило нуля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произведение равно нулю, то хотя бы один множитель должен быть равен нулю. Это основное правило позволяет перейти от одного уравнения к нескольким простым.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нулей множителей записывают ответ. Такой способ помогает решать квадратные уравнения на раннем уровне и показывает практическую пользу формул сокращённого умножения.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x+3, его площадь можно представить как сумму нескольких участков. Один участок имеет площадь x², два прямоугольника дают 3x и 3x, а маленький квадрат — 9. В итоге получается выражение x²+6x+9.
</a:t>
            </a:r>
            <a:endParaRPr lang="en-US" sz="1203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Квадрат, который складывается из частей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Формулу a²−b² удобно понимать как разницу площадей двух квадратов. Большой квадрат можно мысленно разделить так, чтобы одна часть «убиралась», а оставшееся пространство распадалось на два прямоугольника. Тогда появляется произведение (a−b) (a+b).
</a:t>
            </a:r>
            <a:endParaRPr lang="en-US" sz="1045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площадей на чертеже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формул сокращённого умножения
</a:t>
            </a:r>
            <a:endParaRPr lang="en-US" sz="21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формулы сокращённого умножения
</a:t>
            </a:r>
            <a:endParaRPr lang="en-US" sz="235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7 класса эти формулы встречаются не только в примерах на разложение, но и в дальнейших алгебраических преобразованиях.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области применения связаны с преобразованием выражений и решением уравнений, поэтому тема становится базовой для всей дальнейшей алгебры.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обзор учебных задач по теме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для выбора формулы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762250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общий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члены многочлена делятся на одно и то же выражение, его лучше вынести сразу. Этот шаг часто открывает более простой и знакомый вид записи.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698371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полный 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первый и последний члены с квадратами. Если между ними стоит средний член вида 2ab, выражение может быть квадратом суммы или квадратом разности.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634491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 разность квадратов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виден только вычет двух квадратов, применяют формулу a²−b²=(a−b) (a+b). Она не подходит для суммы квадратов, поэтому знаки нужно проверять особенно внимательно.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узнавания подходящей формулы сразу переходят от многочлена к произведению множителей. Это помогает не терять структуру выражения и ускоряет решение.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180850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проверку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 обязателен: раскрыть скобки и сравнить результат с исходным многочленом. Такая проверка защищает от ошибок в знаке и в выборе числа.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многочленов на множители учит видеть в выражении удобный шаблон, быстро выбирать формулу и проверять ответ. Эти умения пригодятся в уравнениях, дробях и дальнейшей алгебре.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2026-05-29T23:00:46Z</dcterms:created>
  <dcterms:modified xsi:type="dcterms:W3CDTF">2026-05-29T23:00:46Z</dcterms:modified>
</cp:coreProperties>
</file>