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Глинка. Опера «Иван Сусанин»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подвиге, Родине и народной силе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создал музыку, в которой русская история и народная песня звучат вместе. Опера «Иван Сусанин» стала важным шагом для всей русской классической музыки и до сих пор напоминает о мужестве, долге и любви к своей земле.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и рождение русской оперы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легла в основу оперы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переносит нас в Смутное время — трудный период русской истории, когда стране особенно нужна была стойкость и единство.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народному преданию, костромской крестьянин Иван Сусанин завёл врагов в лес, чтобы они не добрались до будущего царя Михаила Романова.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рассказ стал символом верности и самоотверженности: память о простом человеке превратилась в историю о настоящем подвиге.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Сусанина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показан не богатырём и не князем, а обычным крестьянином. Именно поэтому его решение особенно трогает: он спокойно и твёрдо выбирает долг перед Родиной.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слышатся выдержка, мужество и внутренняя сила. Он не громко говорит о подвиге — он просто делает то, что считает правильным, даже ценой собственной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оперы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показывает: любовь к Родине сильнее страха, а смелость может жить в самом обычном человеке.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Сусанина важен не только для него самого. Он спасает будущее страны, и потому личная история становится общей и очень большой.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торжественно, как победа народа. В нём чувствуется единство людей, их сила и вера в светлое будущее.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черты музыки Глинки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в опере часто звучат просторно и спокойно, как русская песня. Их легко запомнить, и они помогают почувствовать близость к народной музыке.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мелодии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напоминает большое дружное пение. Он создаёт ощущение, что на сцене говорит не один человек, а целый народ со своими чувствами и надеждами.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хора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кажется живой и понятной даже детям. В ней нет холодной строгости: она дышит теплом, как хороший рассказ у семейного стола.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звучание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берёт народные интонации и соединяет их с оперной формой. Так прошлое звучит особенно ярко и становится ближе слушателю.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есть светлые и радостные эпизоды, где слышны песни, танцы и оживлённые голоса людей. Они показывают, как живёт народ в мирные дни. На таком фоне опасность становится заметнее, а подвиг Сусанина — ещё значительнее.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русская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народной жизни помогают увидеть не только героев, но и саму страну: деревню, простые дома, праздничные костюмы и дружный хоровод. Всё это создаёт тёплую картину России, в которой особенно ясно чувствуется ценность мира и согласия.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народной жизни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оперы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опере показывает путь от опасности к подвигу и памяти о герое.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особенности произведения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соединяет в опере лирические арии и более торжественные сцены. Благодаря этому герои звучат по-разному, а их характеры легко различить и запомнить.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Хоровые эпизоды придают действию размах и создают ощущение большого народного события. Кажется, будто на сцене говорит сама Россия.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и праздничные номера оживляют рассказ. Они делают музыку разнообразной, как интересную сказку, где нет ни одной скучной страницы.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помогает понять настроение сцены: тревогу, радость, ожидание или смелость. Поэтому опера звучит как цельная и очень выразительная история.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9" y="149325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хор так важен в этой опере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помогает услышать не одного героя, а целую страну. В его звучании есть и радость, и тревога, и надежда на лучшее.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народа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хор, возникает ощущение, что люди вместе переживают одно важное событие. Это делает оперу особенно торжественной и сильной.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единства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Хоровые сцены расширяют действие и придают ему праздничное звучание. В конце они особенно ярко напоминают о подвиге и памяти народа.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финал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картины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умеет так писать музыку, что перед глазами встаёт зимний лес: тишина, холод, тревожный шорох шагов и дорога, которая будто не кончается.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передают не только место, но и чувство: ожидание, страх, решимость. Слушатель словно сам идёт по снегу рядом с героем и затаивает дыхание.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опера отличается от песни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Песня обычно рассказывает одно настроение или одну мысль, а опера соединяет пение, оркестр, хор и игру актёров в большой спектакль.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Опера похожа на увлекательную музыкальную историю: в ней есть действие, характеры, напряжение и торжественный финал, как в настоящем героическом сказании.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«Иване Сусанине» музыка идёт вместе с сюжетом, поэтому мы не просто слушаем мелодии, а следим за событиями и переживаниями героев.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Глинку называют основателем русской оперы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 первым создал крупную оперу, где русская история и народная песенность звучат естественно и ярко, без подражания чужим образцам.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Глинка показал, что в опере важны не только красивые мелодии, но и характер народа, его речь, чувства и память о прошлом.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«Ивана Сусанина» многие композиторы стали опираться на его опыт и развивать русскую музыкальную традицию дальше.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Поэтому Глинку называют началом большой дороги русской классической музыки: он как будто открыл ей широкие ворота.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финал оперы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после испытаний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опера звучит особенно торжественно. После тревоги и опасности музыка словно расправляет плечи и поднимает голову. Слышится радость людей, звон колоколов и светлая надежда на мирное будущее.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сцены напоминают: герой ушёл, но его поступок не исчез. Музыка бережно хранит память о Сусанине и делает его подвиг понятным и близким каждому слушателю, даже самому юному.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Иван Сусанин — простой крестьянин, который выбирает долг и спасает Родину, хотя сам идёт навстречу опасности и гибели.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Антонида показывает тепло семьи, верность и любовь к отцу; её образ делает историю более трогательной и живой.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Богдан Собинин — смелый защитник, который поддерживает близких и напоминает, что у добра есть надёжные союзники.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Враги в опере помогают увидеть, чем опасны жестокость и разрушение, а значит, выбор героя становится ещё яснее.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судьбы к судьбе страны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частная история героя в опере Глинки становится народным подвигом и частью памяти всей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опере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Прежде всего остаётся чувство любви к Родине: музыка звучит так, будто сама страна говорит с нами спокойным и сильным голосом.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Очень ярко запоминаются хоры и народные интонации: они делают действие широким, как большая площадь, полная людей и голосов.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Ещё долго помнится образ обычного человека, который совершает великий поступок, потому что выбирает честь, а не страх.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 как символ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 стал в русской культуре символом верности и мужества. Его образ напоминает: настоящий герой не всегда носит доспехи, иногда он просто делает трудный, но честный выбор.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имя Сусанина знают и взрослые, и дети. Оно связано с готовностью защищать свою землю, даже если это требует большой жертвы, и звучит как урок смелости.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обобщение 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Опера Глинки соединяет историю, музыку и народную песню так, что они звучат как единое целое, без лишних украшений.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центре произведения — подвиг простого человека, который ставит Родину выше собственного страха и личной судьбы.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Именно поэтому «Иван Сусанин» остаётся важной оперой: она учит помнить прошлое, ценить единство и уважать мужество.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 Сусанин» учит смелости, верности и любви к Родине. Глинка создал музыку, где народ звучит единым голосом, а подвиг героя и сегодня вдохновляет и радует сердце.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опера нужна нам и сегодня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2026-05-24T19:30:55Z</dcterms:created>
  <dcterms:modified xsi:type="dcterms:W3CDTF">2026-05-24T19:30:55Z</dcterms:modified>
</cp:coreProperties>
</file>