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страны: как устроен мир на географической карте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почему мир так разнообразен и неравномерен.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регионы и страны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подход помогает сравнивать территории, понимать размещение населения, хозяйства и связи между государствами. Он делает мировую географию не набором фактов, а системой взаимосвязей и закономерностей.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регионов мира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нередко выделяют по положению на карте, климату, рельефу, водным ресурсам и природным зонам. Эти признаки влияют на расселение, транспорт и специализацию хозяйства, поэтому важны для географического сравнения.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религия, исторический путь и традиции формируют устойчивую общность между странами. Даже соседние государства могут принадлежать к разным региональным схемам, если их культурное развитие складывалось по-разному.
</a:t>
            </a:r>
            <a:endParaRPr lang="en-US" sz="961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регионального анализа учитывают структуру экономики, торговлю, миграции и участие в международных объединениях. Именно эти факторы часто определяют, к какому макрорегиону страна относится в конкретном исследовании.
</a:t>
            </a:r>
            <a:endParaRPr lang="en-US" sz="9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28914"/>
            <a:ext cx="3432300" cy="12669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мира: сравнение основных характеристик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макрорегионы мира по численности населения, уровню урбанизации и типу хозяйства.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 проявляются одновременно в природе, населении и экономике; один признак не объясняет картину целиком.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географии; макрорегиональные характеристики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распределению населения мира; учебные материалы по географии
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населения по регионам 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население сосредоточено в Азии, а Африка выделяется самым быстрым приростом.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демографическая карта крайне неравномерна: основная масса населения живёт в Азии, но центр роста постепенно смещается в Африку.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 основа жизни и хозяйства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количество осадков напрямую влияют на плотность населения. В суровых или засушливых районах поселений меньше, а в благоприятных климатических поясах быстрее возникают крупные города и хозяйственные центры.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речные долины удобны для земледелия, строительства дорог и размещения городов. Горы, напротив, усложняют связь между районами и нередко ограничивают хозяйственное освоение территории.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плодородные почвы определяют специализацию сельского хозяйства и размещение населения. Там, где доступ к воде надёжен, выше вероятность развития ирригации, промышленности и транспортных узлов.
</a:t>
            </a:r>
            <a:endParaRPr lang="en-US" sz="1009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Тундра, саванна, пустыня и леса создают разные условия для жизни человека. Изображения контрастных ландшафтов показывают, насколько тесно природная среда связана с образом жизни и типом хозяйства.
</a:t>
            </a:r>
            <a:endParaRPr lang="en-US" sz="10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как политическая единица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всегда связано с определённой территорией, на которую распространяются его законы и управление. Именно границы позволяют отделить одно политическое пространство от другого.
</a:t>
            </a:r>
            <a:endParaRPr lang="en-US" sz="1151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страны составляют общество, в интересах которого действуют органы власти. Численность, состав и размещение населения влияют на управление, экономику и социальную политику.
</a:t>
            </a:r>
            <a:endParaRPr lang="en-US" sz="1185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означает самостоятельность государства во внутренней и внешней политике. Он делает страну полноправным участником международных отношений и системы международного права.
</a:t>
            </a:r>
            <a:endParaRPr lang="en-US" sz="1151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Столица, флаг, герб и валюта подчёркивают политическую самостоятельность страны. Независимо от размеров, государства выполняют общую задачу — управляют территорией и обеспечивают порядок в обществе.
</a:t>
            </a:r>
            <a:endParaRPr lang="en-US" sz="11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определяется как часть определённого региона
</a:t>
            </a:r>
            <a:endParaRPr lang="en-US" sz="2119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совокупности географических, экономических и культурно-исторических признаков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Всемирного банка по группам дохода; актуальность зависит от года пересмотра
</a:t>
            </a:r>
            <a:endParaRPr lang="en-US" sz="59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 уровню дохода населения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дохода тесно связан с производительностью труда, качеством институтов и включённостью в мировую экономику.
</a:t>
            </a:r>
            <a:endParaRPr lang="en-US" sz="1129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доход, тем заметнее роль услуг и технологий; низкие доходы чаще связаны с сырьевой и аграрной специализацией.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и развивающиеся страны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развитых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развитых стран характерны высокий доход на душу населения, развитая инфраструктура, сильная сфера услуг и устойчивая система образования и здравоохранения. Это обычно обеспечивает более высокое качество жизни.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развивающихся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 чаще опираются на сельское хозяйство, добычу сырья или простую промышленность. При этом внутри них нередко заметны резкие различия между столицами, приморскими районами и внутренними территориями.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внутри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одной стране соседствуют современные агломерации и территории с ограниченным доступом к дорогам, воде, школам и медицинской помощи. Поэтому развитие всегда нужно рассматривать в пространстве, а не только в целом.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группами не являются раз и навсегда заданными. Отдельные государства быстро индустриализируются, расширяют экспорт готовой продукции и постепенно сокращают разрыв с лидерами мировой экономики.
</a:t>
            </a:r>
            <a:endParaRPr lang="en-US" sz="13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CIA World Factbook; данные 2023–2024 гг.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 ключевым географическим и экономическим показателям
</a:t>
            </a:r>
            <a:endParaRPr lang="en-US" sz="2643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площадь, население, форма правления, экспорт и уровень человеческого развития помогают сравнивать страны с разным положением в мировой экономике.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мощной промышленностью и высоким ИЧР чаще экспортируют продукцию высокой добавленной стоимости, тогда как ресурсно-сырьевая специализация сильнее заметна у государств с иным типом экономики.
</a:t>
            </a:r>
            <a:endParaRPr lang="en-US" sz="10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города мира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людей рабочими местами, университетами и услугами, поэтому именно здесь быстрее растут население, транспортная сеть и деловая активность.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Токио, Дели и Нью-Йорк отличаются планировкой, плотностью застройки и высотностью зданий, что отражает историю развития и экономическую специализацию.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мегаполисов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становятся центрами управления, финансов, науки и культуры, а их влияние часто распространяется далеко за пределы одной страны или 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данные о плотности населения; последние доступные оценки 2023–2024 гг.
</a:t>
            </a:r>
            <a:endParaRPr lang="en-US" sz="65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 странах мира: контрасты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сильно зависят не только от площади, но и от условий расселения, хозяйственного освоения и доступности воды и транспорта.
</a:t>
            </a:r>
            <a:endParaRPr lang="en-US" sz="114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территория может быть очень густонаселённой, если она удобна для жизни и хозяйства; огромная страна может оставаться малонаселённой из-за природных ограничений.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регионов и стран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религия формируют повседневную культуру, нормы общения и календарь праздников. Именно они часто служат самыми заметными признаками различий между регионами и внутри многонациональных государств.
</a:t>
            </a:r>
            <a:endParaRPr lang="en-US" sz="807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материалы и исторические традиции влияют на тип жилья, планировку поселений и архитектурный облик. Поэтому дома, улицы и общественные пространства заметно различаются в разных частях мира.
</a:t>
            </a:r>
            <a:endParaRPr lang="en-US" sz="863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колонизация и миграции создают смешение культурных черт. В результате в одной стране могут сосуществовать несколько традиций, а культурная карта мира становится особенно мозаичной.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государства объединяют разные этнические группы общей политической системой, но при этом сохраняют языковое и культурное многообразие, которое требует уважения и диалога.
</a:t>
            </a:r>
            <a:endParaRPr lang="en-US" sz="8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 между странами и регионами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причины, направления и последствия миграции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07" y="1402376"/>
            <a:ext cx="45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07" y="2114351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07" y="2781326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07" y="3493301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50276"/>
            <a:ext cx="45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организации и международное сотрудничество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 возникают там, где странам выгодно координировать торговлю, транспорт и экономическую политику ради более устойчивого развития и предсказуемых правил.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в рамках ЕС, АСЕАН или МЕРКОСУР упрощают движение товаров и услуг, сокращают таможенные и административные препятствия и ускоряют экономические связи.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на переговорах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позиция делает участников заметнее на мировой арене: объединённые страны легче защищают свои интересы в торговых переговорах и международных организациях.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союзы усиливают транспортную и логистическую связность, помогая формировать общие коридоры, рынки труда и цепочки поставок между соседними государствами.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вместо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строится не только на конкуренции, но и на сотрудничестве; именно поэтому региональные организации становятся важным инструментом согласования действий.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профилям экспорта стран; WTO, World Bank, 2023–2024 гг.
</a:t>
            </a:r>
            <a:endParaRPr lang="en-US" sz="78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стран с разным типом экономики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экспорта отражает специализацию страны и степень её включённости в международное разделение труда.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 доминирует у ресурсных экономик, а высокая доля машин и услуг характерна для более индустриально развитых стран.
</a:t>
            </a:r>
            <a:endParaRPr lang="en-US" sz="11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диспропорции в разных регионах мира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безработица и неравный доступ к образованию и медицине усиливают различия между регионами и внутри стран, создавая устойчивые очаги отставания.
</a:t>
            </a:r>
            <a:endParaRPr lang="en-US" sz="1060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воды, засушливость, сложный рельеф и удалённость от транспортных путей усложняют хозяйственное освоение территорий и повышают стоимость развития инфраструктуры.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городов, промышленности и транспорта увеличивает загрязнение воздуха, воды и почв, а также делает особо уязвимыми перенаселённые и слабо благоустроенные районы.
</a:t>
            </a:r>
            <a:endParaRPr lang="en-US" sz="994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внутри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одном государстве могут резко отличаться столичные агломерации, индустриальные центры и периферийные территории, где не хватает инвестиций и рабочих мест.
</a:t>
            </a:r>
            <a:endParaRPr lang="en-US" sz="9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Страны-локомотивы своих регионов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страны, которые задают темп развития своих макрорегионов и заметно влияют на торговлю, технологии и инвестиционные потоки.
</a:t>
            </a:r>
            <a:endParaRPr lang="en-US" sz="1126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региона формируют спрос на ресурсы, создают рабочие места и усиливают внешние связи соседей; их влияние выходит далеко за пределы собственной территории.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МВФ, WTO; обобщение по состоянию на 2023–2024 гг.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страны: одна система, разные масштабы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показывает общие закономерности, а страна — их конкретное воплощение. Понимание природных, демографических, экономических и культурных различий помогает объяснять неравномерность мира и видеть его взаимосвязь.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2026-06-02T23:12:38Z</dcterms:created>
  <dcterms:modified xsi:type="dcterms:W3CDTF">2026-06-02T23:12:38Z</dcterms:modified>
</cp:coreProperties>
</file>