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падежи через знакомые слова и их похожие формы.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 среднего рода: с какими словами оно похоже
</a:t>
            </a:r>
            <a:endParaRPr lang="en-US" sz="246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 существительных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 и живые существа. Они бывают мужского, женского и среднего рода, а по падежам меняют окончания. Сегодня посмотрим, с какими словами средний род ведёт себя почти одинаково.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сходство: средний род и 2-е склонение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среднего рода изменяется так же, как существительные мужского рода 2-го склонения. Похожими оказываются не значения слов, а их падежные окончания.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окно — окна, окну, окном, в окне и стол — стола, столу, столом, о столе. Ряды разные, но по звучанию они очень близки.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сходство особенно заметно в косвенных падежах. Поэтому, если знать образец, легче не перепутать окончания и быстрее разобрать слово по падежу.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окончаниями -о и -е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можно взять мужские слова 2-го склонения: стол, конь, герой, учитель. Пары вроде окно — стол или море — конь помогают увидеть общее в их изменении.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часто относятся слова на -о и -е: окно, село, поле, море, солнце, письмо. По этому окончанию их легко узнать в начальной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 винительный падежи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слова среднего рода звучат так: окно, море, поле, письмо. Это их обычная начальная форма, с которой всё начинается.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слов в винительном падеже форма обычно не меняется: вижу окно, вижу море, вижу поле, вижу письмо. Слово остаётся почти таким же, как в именительном падеже.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же совпадение есть и у неодушевлённых слов мужского рода: стол — вижу стол, дом — вижу дом. Значит, правило работает сразу для двух групп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и предложный падежи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у слов среднего рода часто появляются окончания -а или -я: нет окна, нет моря, нет поля, нет письма. Слово как будто чуть меняет костюм.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часто слышится окончание -е: в окне, в море, в поле, в письме. Эти формы легко узнать, если задать вопрос о чём?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мужских слов 2-го склонения формы похожие: нет стола, о столе; нет коня, о коне. Сходство особенно хорошо видно, когда основа мягкая.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падежи среднего рода удобно проверять через сравнение с мужскими словами. Так окончания запоминаются быстрее и не путаются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5788" y="1845400"/>
            <a:ext cx="146025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и творительный падежи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Кому? чему?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у слов среднего рода часто стоят окончания -у, -ю: к окну, к морю, к полю, к письму. Эти формы легко заметить в вопросе и окончании.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появляются окончания -ом, -ем: окном, морем, полем, письмом. Слово словно получает свой маленький «инструмент» для действия.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мужских слов 2-го склонения те же окончания тоже встречаются: столу, столом; коню, конём; герою, героем. Значит, образец для проверки уже знаком.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сравни слово с парой из 2-го склонения. Так проще услышать нужное окончание и не допустить ошибку в тетради.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мягкой основой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смягчение есть у мужских слов конь, гость, герой: конём, гостем, героем. На рисунке удобно показать два столбика слов и выделить мягкие буквы.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море, поле, здание, зёрнышко согласный перед окончанием звучит мягко. Поэтому формы морем, полем, зданием звучат особенно плавно и легко узнаются на 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группа слов на -мя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имя, время, знамя, пламя, семя и темя тоже относятся к среднему роду. Но склоняются они не совсем как обычные слова на -о и -е.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в косвенных падежах появляется особая часть -ен-: имени, времени, знамени. Поэтому эти формы нужно запоминать отдельно, как маленькое правило-исключение.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совсем небольшая, но очень важная. Если выучить её как набор слов, она уже не будет путать и удивлять на контрольной.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средний род похож именно на мужской род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зависит не от того, что обозначает слово, а от того, как оно изменяется по падежам. Здесь главное — окончания, а не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среднего рода и у многих слов мужского рода 2-го склонения совпадают окончания в косвенных падежах. Поэтому их легко сравнивать между собой.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ряды: окно — окна — окну — окном — в окне и стол — стола — столу — столом — о столе. Они помогают увидеть общий образец.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похожие формы, правило запоминается быстрее. А ещё падежи перестают казаться хитрыми и становятся почти друзьями.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 отдельно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-мя — особые гости в среднем роде. Они выглядят привычно, но в косвенных падежах меняют основу: появляется сочетание -ен-, и правило для -о и -е здесь уже не помогает.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маленькой группе относятся имя, время, знамя, пламя, семя и темя. Их формы нужно узнавать по образцу и запоминать отдельно, как слова-исключения школьной программы.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такое слово, лучше сразу проверить его падежную форму целиком. Так легче не ошибиться и не перепутать обычное склонение с особым, очень заметным вариантом.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 вопросам падежей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ведёт к нужной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задаёт вопрос к слову среднего рода, падеж становится понятнее почти как по волшебству. Что? — окно, чего? — окна, чему? — окну. Вопрос подсказывает, какое окончание выбрать, а не гадать наугад.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слова окно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окно удобно брать как помощника. Оно проходит цепочку форм: окно, окна, окну, окно, окном, об окне. Если проговорить её вслух, видно, как меняются окончания, и правило запоминается намного легче.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как дорожные указатели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 работают как маленькие указатели на дороге. Они показывают, где слово стоит в предложении и какую форму ему нужно принять. Для младших школьников это очень удобная подсказка: вопрос почти всегда ведёт к правильному окончанию.
</a:t>
            </a:r>
            <a:endParaRPr lang="en-US" sz="10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для сравнения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окно — стол помогает увидеть общий образец: в косвенных падежах формы становятся похожими, хотя слова относятся к разным родам и имеют разную начальную форму.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море — конь особенно заметны мягкие окончания. Слова звучат по-разному, но в формах морем и конём слышится похожее изменение, которое легко проверить.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поле — гость показывает, что окончание может меняться по одной схеме и у среднего, и у мужского рода. Такое сравнение удобно для тренировки и самопроверки.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письмо — дом и пара солнце — сердце помогают заметить ещё одно важное сходство: в падежах слова меняются близко по образцу, а отличить их помогает начальная форма.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окончания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начальную форму слова: она подсказывает, к какому типу относится существительное. У среднего рода чаще всего встречаются окончания -о, -е, а у особой группы — -мя.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определи падеж и проверь окончание. В косвенных падежах у слов среднего рода часто появляются формы -а, -у, -ом, -е. Они могут совпадать с окончаниями мужского рода 2-го склонения.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сравни слово с похожим мужским существительным. Если начальные формы разные, а окончания в падежах почти совпадают, значит, перед тобой близкие по склонению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форм для запоминания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шаг за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повторять слово по ступенькам: окно — окна — окну — окном — в окне. Каждая следующая форма чуть меняется, и эта «лесенка» помогает увидеть порядок окончаний без лишних усилий.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формы идут цепочкой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дорожка есть у слова море: моря — морю — морем — в море. Если рядом поставить стол — стола — столу — столом — о столе, сходство становится очень наглядным.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с каким склонением похоже слово среднего рода
</a:t>
            </a:r>
            <a:endParaRPr lang="en-US" sz="2050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сравнить слово среднего рода с образцом мужского 2-го склонения и заметить особые случаи.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вызывают слова на -мя. Их формы похожи, но не одинаковы, поэтому имя, время и знамя нужно проверять особенно внимательно.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появляется в предложном падеже. Ребята путают формы в окне, в море, в поле, в письме и забывают, что здесь нужно окончание -е.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винительный и именительный падеж у неодушевлённых слов. Правильно говорить: вижу окно, вижу море, потому что форма остаётся такой же, как в начальной форме.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бывает и с окончаниями в форме письмом или морем. Чтобы не ошибиться, полезно сравнить слово с образцом и ещё раз проговорить всю цепочку падежей.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36679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русским языком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поле, небо, письмо, солнце и море встречаются очень часто. Это короткие слова, которые легко заметить в учебнике и в обычной речи.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 способ изменения есть у многих существительных мужского рода 2-го склонения. Поэтому сравнивать слова двух родов очень полезно и удобно.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 помогают увидеть, как слово меняется в предложении. По ним можно понять, где слово стоит и с чем оно связано.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словно соединяют слова в одну цепочку. Благодаря им предложения становятся понятными, а не похожими на набор отдельных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определяем, что слово относится к среднему роду, и смотрим на его начальную форму. Это первый шаг к правильному разбору.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сопоставляем его с существительными мужского рода 2-го склонения. Оказывается, у них очень похожи падежные окончания.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родительном, дательном, творительном и предложном падежах сходство заметнее всего. Именно здесь легче всего проверить себя.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для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-мя изменяются по особому образцу. Их нужно запомнить отдельно, потому что они не подчиняются обычному 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кто похож на средний род?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среднего рода чаще всего изменяются похоже на слова мужского рода 2-го склонения. Если запомнить окончания и не забыть про слова на -мя, падежи перестанут пугать.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2026-05-21T23:50:31Z</dcterms:created>
  <dcterms:modified xsi:type="dcterms:W3CDTF">2026-05-21T23:50:31Z</dcterms:modified>
</cp:coreProperties>
</file>