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основа чертежей, доказательств и задач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Определение, углы и признаки параллельности — три ключа к точным решениям.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параллельные прямые в 8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работать с чертежами, находить углы и доказывать свойства фигур на плоскости. Она станет основой для изучения многоугольников, параллелограммов и прямоугольников.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Параллельными называют две прямые, которые лежат в одной плоскости и не имеют общих точек. Именно отсутствие пересечения является главным признаком такого расположения.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записях параллельность обозначают знаком a ∥ b. Это удобная краткая запись, которая сразу показывает, что прямые не пересекаются.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расстояние между ними в любой точке одинаково. Если же прямые пересекаются хотя бы в одной точке, параллельными они уже не считаются.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клетке образуют ровные ряды, и на них хорошо видно одинаковое направление. Такой рисунок помогает быстро замечать параллельность на чертежах и схемах.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рельсов — один из самых понятных примеров: линии идут рядом и не сходятся. Это наглядно показывает, что параллельные прямые сохраняют одинаковое расстояние.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пешеходного перехода и разметка на дороге часто идут параллельно. Благодаря этому движение выглядит организованным, а рисунок становится легко читаемым.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и 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стеллажах, полках и в архитектурных элементах параллельные линии создают порядок. Они помогают делать формы устойчивыми, аккуратными и симметричными.
</a:t>
            </a:r>
            <a:endParaRPr lang="en-US" sz="10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углам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рассуждений: от положения прямых к сравнению углов при секущей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восемь углов при пересечении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секущая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это прямая, которая пересекает две другие прямые в разных точках. Она служит главным инструментом для сравнения углов и проверки параллельности.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углов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пересечении образуется восемь углов. Они не случайны: их удобно рассматривать по парам, потому что именно в парах проявляются важные связи.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нужные пары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соответственные, накрест лежащие и односторонние углы. Именно их сравнивают в школьных признаках параллельности и в большинстве задач на эту 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углов сравнивают по равенству, а третий — по сумме. Это помогает быстро выбирать нужное правило в задаче.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относится к двум парам углов, а односторонние углы дают 180°. Эти связи лежат в основе признаков параллельности.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пересечении двух прямых секущей, 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отношения между углами при секущей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признака, которые используют для доказательства параллельности в школьных задачах.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одно верное условие. Если оно выполнено, параллельность можно считать доказанной.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прямых, учебная геометрия 8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 и пересечены секущей, соответствующие углы оказываются равными. Это свойство удобно использовать, когда нужно найти неизвестный угол по уже известному.
</a:t>
            </a:r>
            <a:endParaRPr lang="en-US" sz="1397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накрест лежащие углы тоже равны. Их часто ищут на рисунке, потому что эта пара помогает быстро проверять правильность построения.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односторонних углов при параллельных прямых равна 180°. Это правило особенно полезно в уравнениях, где неизвестный угол находят через вычитание или сложение.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сразу понять, какой тип связи используется: равенство или дополнительность. Это ускоряет решение и уменьшает число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пар углов при секущей сводятся к двум правилам: равны или в сумме дают 180°. Эти правила легко запомнить и применять.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углов при параллельных прямых, 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связаны равенством, а какие — суммой 180°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координатной плоскости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прямые на координатной плоскости имеют одно и то же направление. Если их уравнения отличаются только свободным членом, линии располагаются на разных уровнях и не пересекаются.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по виду уравнения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прямых вида y = c значение c задаёт высоту линии. Чем отличается это число, тем выше или ниже проходит прямая, но её направление остаётся прежним.
</a:t>
            </a:r>
            <a:endParaRPr lang="en-US" sz="1027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сетке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параллельность легко заметить визуально: клетки помогают сравнить положение линий и убедиться, что расстояние между ними не меняется при любом выборе точки.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показывает кратчайшее расстояние между двумя параллельными прямыми и помогает точно измерять его на чертеже.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угол, под которым измеряют расстояние между параллельными прямыми.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перпендикуляра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область показывает свой привычный пример, но правило одно: линии идут рядом и сохраняют направление.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встречаются в повседневных объектах одинаково часто, поэтому их легко узнавать и в жизни, и на чертежах.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«Параллельные прямые»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параллельные линии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параллельными прямыми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«на глаз»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прямые параллельными только из-за похожего рисунка. На чертеже линии могут казаться одинаковыми, но без доказательства через углы или условия вывод остаётся ненадёжным.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углах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соответственные, накрест лежащие и односторонние углы. Чтобы не ошибиться, нужно сначала назвать секущую и точно указать, какие именно углы сравниваются.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логического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верное равенство углов ещё не завершает решение. Нужно показать, какой признак параллельности использован, и только после этого записывать итог о параллельных прямых.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углы при параллельных прямых
</a:t>
            </a:r>
            <a:endParaRPr lang="en-US" sz="233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школьных задач на углы и секущую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три пары углов и выбрать нужное правило для решения задачи.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отношения связаны с одной секущей и либо доказывают параллельность, либо помогают найти неизвестный угол.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«Параллельные прямые»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видов углов при секущей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 архитектуре и дизайне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Фасад, который держит 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фасадах зданий параллельные линии задают строгий ритм: окна, карнизы и элементы отделки выстраиваются ровно и аккуратно. Благодаря этому сооружение выглядит собранным, а его детали легче воспринимать взглядом. В чертежах такой принцип помогает не терять пропорции.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и перила как пример ритма
</a:t>
            </a:r>
            <a:pPr algn="ctr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лестничных перилах, ограждениях и декоративных решётках параллельные элементы создают ощущение повторения и симметрии. Когда линии идут в одном направлении и не сходятся, конструкция выглядит упорядоченно. Такой приём часто используют и в интерьере, и в уличном оформлении.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без лишнего шума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техническом рисунке параллельные линии делают форму понятнее: сразу видно границы деталей, направление поверхностей и расположение частей относительно друг друга. Это особенно важно, когда нужно показать конструкцию точно и без лишних деталей, чтобы чертёж оставался читаемым.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случайные числа, а устойчивые соотношения между углами, возникающими при пересечении прямых.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значения и пары, дающие 180°, подтверждают строгие правила, по которым удобно проверять параллельность и находить неизвестные углы.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 иллюстрации отношений между углами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зависимость углов при одной секущей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встречаются, как бы далеко их ни продолжали. Это первое и самое важное свойство 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доказать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соответственные и накрест лежащие углы, а также сумма односторонних углов 180° дают способ доказать параллельность без догадок.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темы помогает решать задачи на углы, проверять аккуратность чертежей и уверенно работать с геометрическими построениями в 8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маленькое правило, большая польза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параллельных прямых помогает точно рассуждать о чертежах, углах и фигурах. Эта тема учит доказывать, считать и видеть порядок в геометрии вокруг нас.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2026-05-29T04:55:24Z</dcterms:created>
  <dcterms:modified xsi:type="dcterms:W3CDTF">2026-05-29T04:55:24Z</dcterms:modified>
</cp:coreProperties>
</file>